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7" r:id="rId1"/>
  </p:sldMasterIdLst>
  <p:notesMasterIdLst>
    <p:notesMasterId r:id="rId12"/>
  </p:notesMasterIdLst>
  <p:handoutMasterIdLst>
    <p:handoutMasterId r:id="rId13"/>
  </p:handoutMasterIdLst>
  <p:sldIdLst>
    <p:sldId id="363" r:id="rId2"/>
    <p:sldId id="256" r:id="rId3"/>
    <p:sldId id="322" r:id="rId4"/>
    <p:sldId id="336" r:id="rId5"/>
    <p:sldId id="350" r:id="rId6"/>
    <p:sldId id="366" r:id="rId7"/>
    <p:sldId id="368" r:id="rId8"/>
    <p:sldId id="367" r:id="rId9"/>
    <p:sldId id="324" r:id="rId10"/>
    <p:sldId id="361"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92" userDrawn="1">
          <p15:clr>
            <a:srgbClr val="A4A3A4"/>
          </p15:clr>
        </p15:guide>
        <p15:guide id="2"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4568"/>
    <a:srgbClr val="C23E09"/>
    <a:srgbClr val="C06D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02"/>
    <p:restoredTop sz="95416"/>
  </p:normalViewPr>
  <p:slideViewPr>
    <p:cSldViewPr snapToGrid="0" snapToObjects="1" showGuides="1">
      <p:cViewPr>
        <p:scale>
          <a:sx n="100" d="100"/>
          <a:sy n="100" d="100"/>
        </p:scale>
        <p:origin x="872" y="32"/>
      </p:cViewPr>
      <p:guideLst>
        <p:guide orient="horz" pos="792"/>
        <p:guide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F9E0945-DEF8-A041-842E-35CFCEEBDE7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B62D553-9540-E04D-B6C2-A5093E160EA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7292F64-12E2-4F49-A138-D458284841CD}" type="datetimeFigureOut">
              <a:rPr lang="en-US" smtClean="0"/>
              <a:t>2/27/25</a:t>
            </a:fld>
            <a:endParaRPr lang="en-US"/>
          </a:p>
        </p:txBody>
      </p:sp>
      <p:sp>
        <p:nvSpPr>
          <p:cNvPr id="4" name="Footer Placeholder 3">
            <a:extLst>
              <a:ext uri="{FF2B5EF4-FFF2-40B4-BE49-F238E27FC236}">
                <a16:creationId xmlns:a16="http://schemas.microsoft.com/office/drawing/2014/main" id="{7B6AB44C-7FBB-F24D-A345-48AE1A18143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35A79FA-B3E2-2D44-A746-74E5855460B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4A45878-582F-E243-909C-299B97E85CF4}" type="slidenum">
              <a:rPr lang="en-US" smtClean="0"/>
              <a:t>‹#›</a:t>
            </a:fld>
            <a:endParaRPr lang="en-US"/>
          </a:p>
        </p:txBody>
      </p:sp>
    </p:spTree>
    <p:extLst>
      <p:ext uri="{BB962C8B-B14F-4D97-AF65-F5344CB8AC3E}">
        <p14:creationId xmlns:p14="http://schemas.microsoft.com/office/powerpoint/2010/main" val="6155628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827B19-3CC2-154E-B93C-71545659D5F0}" type="datetimeFigureOut">
              <a:rPr lang="en-US" smtClean="0"/>
              <a:t>2/27/25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02AF20-9126-1E4F-8C42-3894911DAF69}" type="slidenum">
              <a:rPr lang="en-US" smtClean="0"/>
              <a:t>‹#›</a:t>
            </a:fld>
            <a:endParaRPr lang="en-US"/>
          </a:p>
        </p:txBody>
      </p:sp>
    </p:spTree>
    <p:extLst>
      <p:ext uri="{BB962C8B-B14F-4D97-AF65-F5344CB8AC3E}">
        <p14:creationId xmlns:p14="http://schemas.microsoft.com/office/powerpoint/2010/main" val="25170883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02AF20-9126-1E4F-8C42-3894911DAF69}" type="slidenum">
              <a:rPr lang="en-US" smtClean="0"/>
              <a:t>1</a:t>
            </a:fld>
            <a:endParaRPr lang="en-US"/>
          </a:p>
        </p:txBody>
      </p:sp>
    </p:spTree>
    <p:extLst>
      <p:ext uri="{BB962C8B-B14F-4D97-AF65-F5344CB8AC3E}">
        <p14:creationId xmlns:p14="http://schemas.microsoft.com/office/powerpoint/2010/main" val="421908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02AF20-9126-1E4F-8C42-3894911DAF69}" type="slidenum">
              <a:rPr lang="en-US" smtClean="0"/>
              <a:t>10</a:t>
            </a:fld>
            <a:endParaRPr lang="en-US"/>
          </a:p>
        </p:txBody>
      </p:sp>
    </p:spTree>
    <p:extLst>
      <p:ext uri="{BB962C8B-B14F-4D97-AF65-F5344CB8AC3E}">
        <p14:creationId xmlns:p14="http://schemas.microsoft.com/office/powerpoint/2010/main" val="2211568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02AF20-9126-1E4F-8C42-3894911DAF69}" type="slidenum">
              <a:rPr lang="en-US" smtClean="0"/>
              <a:t>2</a:t>
            </a:fld>
            <a:endParaRPr lang="en-US"/>
          </a:p>
        </p:txBody>
      </p:sp>
    </p:spTree>
    <p:extLst>
      <p:ext uri="{BB962C8B-B14F-4D97-AF65-F5344CB8AC3E}">
        <p14:creationId xmlns:p14="http://schemas.microsoft.com/office/powerpoint/2010/main" val="1296199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02AF20-9126-1E4F-8C42-3894911DAF69}" type="slidenum">
              <a:rPr lang="en-US" smtClean="0"/>
              <a:t>3</a:t>
            </a:fld>
            <a:endParaRPr lang="en-US"/>
          </a:p>
        </p:txBody>
      </p:sp>
    </p:spTree>
    <p:extLst>
      <p:ext uri="{BB962C8B-B14F-4D97-AF65-F5344CB8AC3E}">
        <p14:creationId xmlns:p14="http://schemas.microsoft.com/office/powerpoint/2010/main" val="3162869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02AF20-9126-1E4F-8C42-3894911DAF69}" type="slidenum">
              <a:rPr lang="en-US" smtClean="0"/>
              <a:t>4</a:t>
            </a:fld>
            <a:endParaRPr lang="en-US"/>
          </a:p>
        </p:txBody>
      </p:sp>
    </p:spTree>
    <p:extLst>
      <p:ext uri="{BB962C8B-B14F-4D97-AF65-F5344CB8AC3E}">
        <p14:creationId xmlns:p14="http://schemas.microsoft.com/office/powerpoint/2010/main" val="881180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02AF20-9126-1E4F-8C42-3894911DAF69}" type="slidenum">
              <a:rPr lang="en-US" smtClean="0"/>
              <a:t>5</a:t>
            </a:fld>
            <a:endParaRPr lang="en-US"/>
          </a:p>
        </p:txBody>
      </p:sp>
    </p:spTree>
    <p:extLst>
      <p:ext uri="{BB962C8B-B14F-4D97-AF65-F5344CB8AC3E}">
        <p14:creationId xmlns:p14="http://schemas.microsoft.com/office/powerpoint/2010/main" val="1108466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02AF20-9126-1E4F-8C42-3894911DAF69}" type="slidenum">
              <a:rPr lang="en-US" smtClean="0"/>
              <a:t>6</a:t>
            </a:fld>
            <a:endParaRPr lang="en-US"/>
          </a:p>
        </p:txBody>
      </p:sp>
    </p:spTree>
    <p:extLst>
      <p:ext uri="{BB962C8B-B14F-4D97-AF65-F5344CB8AC3E}">
        <p14:creationId xmlns:p14="http://schemas.microsoft.com/office/powerpoint/2010/main" val="3083564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02AF20-9126-1E4F-8C42-3894911DAF69}" type="slidenum">
              <a:rPr lang="en-US" smtClean="0"/>
              <a:t>7</a:t>
            </a:fld>
            <a:endParaRPr lang="en-US"/>
          </a:p>
        </p:txBody>
      </p:sp>
    </p:spTree>
    <p:extLst>
      <p:ext uri="{BB962C8B-B14F-4D97-AF65-F5344CB8AC3E}">
        <p14:creationId xmlns:p14="http://schemas.microsoft.com/office/powerpoint/2010/main" val="2102305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02AF20-9126-1E4F-8C42-3894911DAF69}" type="slidenum">
              <a:rPr lang="en-US" smtClean="0"/>
              <a:t>8</a:t>
            </a:fld>
            <a:endParaRPr lang="en-US"/>
          </a:p>
        </p:txBody>
      </p:sp>
    </p:spTree>
    <p:extLst>
      <p:ext uri="{BB962C8B-B14F-4D97-AF65-F5344CB8AC3E}">
        <p14:creationId xmlns:p14="http://schemas.microsoft.com/office/powerpoint/2010/main" val="683132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02AF20-9126-1E4F-8C42-3894911DAF69}" type="slidenum">
              <a:rPr lang="en-US" smtClean="0"/>
              <a:t>9</a:t>
            </a:fld>
            <a:endParaRPr lang="en-US"/>
          </a:p>
        </p:txBody>
      </p:sp>
    </p:spTree>
    <p:extLst>
      <p:ext uri="{BB962C8B-B14F-4D97-AF65-F5344CB8AC3E}">
        <p14:creationId xmlns:p14="http://schemas.microsoft.com/office/powerpoint/2010/main" val="3471366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26623-ECAB-FA47-B1CF-60BA55C804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06F44B1-CAB6-5E44-81AD-1B2AABD1FC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93DAD1-4158-714B-94B4-0B3B3FB80F99}"/>
              </a:ext>
            </a:extLst>
          </p:cNvPr>
          <p:cNvSpPr>
            <a:spLocks noGrp="1"/>
          </p:cNvSpPr>
          <p:nvPr>
            <p:ph type="dt" sz="half" idx="10"/>
          </p:nvPr>
        </p:nvSpPr>
        <p:spPr/>
        <p:txBody>
          <a:bodyPr/>
          <a:lstStyle/>
          <a:p>
            <a:fld id="{DE5F0B0F-3746-E14B-88FB-C964FA82120B}" type="datetime1">
              <a:rPr lang="en-US" smtClean="0"/>
              <a:t>2/27/25</a:t>
            </a:fld>
            <a:endParaRPr lang="en-US"/>
          </a:p>
        </p:txBody>
      </p:sp>
      <p:sp>
        <p:nvSpPr>
          <p:cNvPr id="5" name="Footer Placeholder 4">
            <a:extLst>
              <a:ext uri="{FF2B5EF4-FFF2-40B4-BE49-F238E27FC236}">
                <a16:creationId xmlns:a16="http://schemas.microsoft.com/office/drawing/2014/main" id="{292D3E93-A423-104E-9764-27FF46247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8123C6-747E-5544-9DD8-D80F513ECF69}"/>
              </a:ext>
            </a:extLst>
          </p:cNvPr>
          <p:cNvSpPr>
            <a:spLocks noGrp="1"/>
          </p:cNvSpPr>
          <p:nvPr>
            <p:ph type="sldNum" sz="quarter" idx="12"/>
          </p:nvPr>
        </p:nvSpPr>
        <p:spPr/>
        <p:txBody>
          <a:bodyPr/>
          <a:lstStyle/>
          <a:p>
            <a:fld id="{B4B9042A-2FA1-9948-A610-223726185B05}" type="slidenum">
              <a:rPr lang="en-US" smtClean="0"/>
              <a:t>‹#›</a:t>
            </a:fld>
            <a:endParaRPr lang="en-US"/>
          </a:p>
        </p:txBody>
      </p:sp>
    </p:spTree>
    <p:extLst>
      <p:ext uri="{BB962C8B-B14F-4D97-AF65-F5344CB8AC3E}">
        <p14:creationId xmlns:p14="http://schemas.microsoft.com/office/powerpoint/2010/main" val="1856936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FAC80-8737-C543-94FD-FBC75202B3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D9DEA8-914C-E34A-B336-9E7241C137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37115F-A9C3-3740-9FF7-8263DCE8ABF7}"/>
              </a:ext>
            </a:extLst>
          </p:cNvPr>
          <p:cNvSpPr>
            <a:spLocks noGrp="1"/>
          </p:cNvSpPr>
          <p:nvPr>
            <p:ph type="dt" sz="half" idx="10"/>
          </p:nvPr>
        </p:nvSpPr>
        <p:spPr/>
        <p:txBody>
          <a:bodyPr/>
          <a:lstStyle/>
          <a:p>
            <a:fld id="{22A82101-2B3F-FB43-8E0A-B247936DDB42}" type="datetime1">
              <a:rPr lang="en-US" smtClean="0"/>
              <a:t>2/27/25</a:t>
            </a:fld>
            <a:endParaRPr lang="en-US"/>
          </a:p>
        </p:txBody>
      </p:sp>
      <p:sp>
        <p:nvSpPr>
          <p:cNvPr id="5" name="Footer Placeholder 4">
            <a:extLst>
              <a:ext uri="{FF2B5EF4-FFF2-40B4-BE49-F238E27FC236}">
                <a16:creationId xmlns:a16="http://schemas.microsoft.com/office/drawing/2014/main" id="{F1234344-38AC-364E-8B9C-94FAFE3579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1DB6D3-CE00-D84A-8F49-82FC9BF3CD08}"/>
              </a:ext>
            </a:extLst>
          </p:cNvPr>
          <p:cNvSpPr>
            <a:spLocks noGrp="1"/>
          </p:cNvSpPr>
          <p:nvPr>
            <p:ph type="sldNum" sz="quarter" idx="12"/>
          </p:nvPr>
        </p:nvSpPr>
        <p:spPr/>
        <p:txBody>
          <a:bodyPr/>
          <a:lstStyle/>
          <a:p>
            <a:fld id="{B4B9042A-2FA1-9948-A610-223726185B05}" type="slidenum">
              <a:rPr lang="en-US" smtClean="0"/>
              <a:t>‹#›</a:t>
            </a:fld>
            <a:endParaRPr lang="en-US"/>
          </a:p>
        </p:txBody>
      </p:sp>
    </p:spTree>
    <p:extLst>
      <p:ext uri="{BB962C8B-B14F-4D97-AF65-F5344CB8AC3E}">
        <p14:creationId xmlns:p14="http://schemas.microsoft.com/office/powerpoint/2010/main" val="1206338259"/>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49F431-575B-F04D-A6EC-F25E16DA238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E9811A-F2B6-7D4D-9830-E759089FE2C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4F20C9-5E65-B041-8361-60DE0DA644D8}"/>
              </a:ext>
            </a:extLst>
          </p:cNvPr>
          <p:cNvSpPr>
            <a:spLocks noGrp="1"/>
          </p:cNvSpPr>
          <p:nvPr>
            <p:ph type="dt" sz="half" idx="10"/>
          </p:nvPr>
        </p:nvSpPr>
        <p:spPr/>
        <p:txBody>
          <a:bodyPr/>
          <a:lstStyle/>
          <a:p>
            <a:fld id="{22A82101-2B3F-FB43-8E0A-B247936DDB42}" type="datetime1">
              <a:rPr lang="en-US" smtClean="0"/>
              <a:t>2/27/25</a:t>
            </a:fld>
            <a:endParaRPr lang="en-US"/>
          </a:p>
        </p:txBody>
      </p:sp>
      <p:sp>
        <p:nvSpPr>
          <p:cNvPr id="5" name="Footer Placeholder 4">
            <a:extLst>
              <a:ext uri="{FF2B5EF4-FFF2-40B4-BE49-F238E27FC236}">
                <a16:creationId xmlns:a16="http://schemas.microsoft.com/office/drawing/2014/main" id="{8F7B1FAF-3DA9-9042-B595-83B153BBE7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67D0C7-1D58-A34A-9B66-00F709812597}"/>
              </a:ext>
            </a:extLst>
          </p:cNvPr>
          <p:cNvSpPr>
            <a:spLocks noGrp="1"/>
          </p:cNvSpPr>
          <p:nvPr>
            <p:ph type="sldNum" sz="quarter" idx="12"/>
          </p:nvPr>
        </p:nvSpPr>
        <p:spPr/>
        <p:txBody>
          <a:bodyPr/>
          <a:lstStyle/>
          <a:p>
            <a:fld id="{B4B9042A-2FA1-9948-A610-223726185B05}" type="slidenum">
              <a:rPr lang="en-US" smtClean="0"/>
              <a:t>‹#›</a:t>
            </a:fld>
            <a:endParaRPr lang="en-US"/>
          </a:p>
        </p:txBody>
      </p:sp>
    </p:spTree>
    <p:extLst>
      <p:ext uri="{BB962C8B-B14F-4D97-AF65-F5344CB8AC3E}">
        <p14:creationId xmlns:p14="http://schemas.microsoft.com/office/powerpoint/2010/main" val="1438525548"/>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5B444-22E4-DF40-AD5B-191642B537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50EA96-A3DB-B44E-8935-4A8C095C55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18FAB4-FC54-CB4C-9AB8-0930252003E9}"/>
              </a:ext>
            </a:extLst>
          </p:cNvPr>
          <p:cNvSpPr>
            <a:spLocks noGrp="1"/>
          </p:cNvSpPr>
          <p:nvPr>
            <p:ph type="dt" sz="half" idx="10"/>
          </p:nvPr>
        </p:nvSpPr>
        <p:spPr/>
        <p:txBody>
          <a:bodyPr/>
          <a:lstStyle/>
          <a:p>
            <a:fld id="{22A82101-2B3F-FB43-8E0A-B247936DDB42}" type="datetime1">
              <a:rPr lang="en-US" smtClean="0"/>
              <a:t>2/27/25</a:t>
            </a:fld>
            <a:endParaRPr lang="en-US"/>
          </a:p>
        </p:txBody>
      </p:sp>
      <p:sp>
        <p:nvSpPr>
          <p:cNvPr id="5" name="Footer Placeholder 4">
            <a:extLst>
              <a:ext uri="{FF2B5EF4-FFF2-40B4-BE49-F238E27FC236}">
                <a16:creationId xmlns:a16="http://schemas.microsoft.com/office/drawing/2014/main" id="{EFA8DE5C-54B4-2343-AD64-3F66E996D5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16996-102A-B34D-AF77-355C64CBBAA0}"/>
              </a:ext>
            </a:extLst>
          </p:cNvPr>
          <p:cNvSpPr>
            <a:spLocks noGrp="1"/>
          </p:cNvSpPr>
          <p:nvPr>
            <p:ph type="sldNum" sz="quarter" idx="12"/>
          </p:nvPr>
        </p:nvSpPr>
        <p:spPr/>
        <p:txBody>
          <a:bodyPr/>
          <a:lstStyle/>
          <a:p>
            <a:fld id="{B4B9042A-2FA1-9948-A610-223726185B05}" type="slidenum">
              <a:rPr lang="en-US" smtClean="0"/>
              <a:t>‹#›</a:t>
            </a:fld>
            <a:endParaRPr lang="en-US"/>
          </a:p>
        </p:txBody>
      </p:sp>
    </p:spTree>
    <p:extLst>
      <p:ext uri="{BB962C8B-B14F-4D97-AF65-F5344CB8AC3E}">
        <p14:creationId xmlns:p14="http://schemas.microsoft.com/office/powerpoint/2010/main" val="3334452787"/>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D3286-4DFB-DA4E-BB77-7612D03634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7064AE-4D9B-F04F-A507-8E8E575FA7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26D5A6-5B2E-F249-B729-7BAD32AE8DC4}"/>
              </a:ext>
            </a:extLst>
          </p:cNvPr>
          <p:cNvSpPr>
            <a:spLocks noGrp="1"/>
          </p:cNvSpPr>
          <p:nvPr>
            <p:ph type="dt" sz="half" idx="10"/>
          </p:nvPr>
        </p:nvSpPr>
        <p:spPr/>
        <p:txBody>
          <a:bodyPr/>
          <a:lstStyle/>
          <a:p>
            <a:fld id="{B90944CA-AB22-0A47-B39F-7B4FBABF3069}" type="datetime1">
              <a:rPr lang="en-US" smtClean="0"/>
              <a:t>2/27/25</a:t>
            </a:fld>
            <a:endParaRPr lang="en-US"/>
          </a:p>
        </p:txBody>
      </p:sp>
      <p:sp>
        <p:nvSpPr>
          <p:cNvPr id="5" name="Footer Placeholder 4">
            <a:extLst>
              <a:ext uri="{FF2B5EF4-FFF2-40B4-BE49-F238E27FC236}">
                <a16:creationId xmlns:a16="http://schemas.microsoft.com/office/drawing/2014/main" id="{32261FE2-F4B4-B24F-A15D-D36837C4ED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6F1A5C-5D6B-A448-A4B1-8FC1CB653956}"/>
              </a:ext>
            </a:extLst>
          </p:cNvPr>
          <p:cNvSpPr>
            <a:spLocks noGrp="1"/>
          </p:cNvSpPr>
          <p:nvPr>
            <p:ph type="sldNum" sz="quarter" idx="12"/>
          </p:nvPr>
        </p:nvSpPr>
        <p:spPr/>
        <p:txBody>
          <a:bodyPr/>
          <a:lstStyle/>
          <a:p>
            <a:fld id="{B4B9042A-2FA1-9948-A610-223726185B05}" type="slidenum">
              <a:rPr lang="en-US" smtClean="0"/>
              <a:t>‹#›</a:t>
            </a:fld>
            <a:endParaRPr lang="en-US"/>
          </a:p>
        </p:txBody>
      </p:sp>
    </p:spTree>
    <p:extLst>
      <p:ext uri="{BB962C8B-B14F-4D97-AF65-F5344CB8AC3E}">
        <p14:creationId xmlns:p14="http://schemas.microsoft.com/office/powerpoint/2010/main" val="3484775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1CD01-9BA3-F044-B85F-24430013C8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56EC7F-0080-1344-8E33-C5851A7E247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F50361C-A0EF-A847-957B-D2667A4D65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5F3755-1730-A148-B264-057B1438B62B}"/>
              </a:ext>
            </a:extLst>
          </p:cNvPr>
          <p:cNvSpPr>
            <a:spLocks noGrp="1"/>
          </p:cNvSpPr>
          <p:nvPr>
            <p:ph type="dt" sz="half" idx="10"/>
          </p:nvPr>
        </p:nvSpPr>
        <p:spPr/>
        <p:txBody>
          <a:bodyPr/>
          <a:lstStyle/>
          <a:p>
            <a:fld id="{22A82101-2B3F-FB43-8E0A-B247936DDB42}" type="datetime1">
              <a:rPr lang="en-US" smtClean="0"/>
              <a:t>2/27/25</a:t>
            </a:fld>
            <a:endParaRPr lang="en-US"/>
          </a:p>
        </p:txBody>
      </p:sp>
      <p:sp>
        <p:nvSpPr>
          <p:cNvPr id="6" name="Footer Placeholder 5">
            <a:extLst>
              <a:ext uri="{FF2B5EF4-FFF2-40B4-BE49-F238E27FC236}">
                <a16:creationId xmlns:a16="http://schemas.microsoft.com/office/drawing/2014/main" id="{1156C62A-45BD-1A4D-90FF-BE4B7A5116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B86DCE-1C1B-BE47-9790-F59AE5E5236F}"/>
              </a:ext>
            </a:extLst>
          </p:cNvPr>
          <p:cNvSpPr>
            <a:spLocks noGrp="1"/>
          </p:cNvSpPr>
          <p:nvPr>
            <p:ph type="sldNum" sz="quarter" idx="12"/>
          </p:nvPr>
        </p:nvSpPr>
        <p:spPr/>
        <p:txBody>
          <a:bodyPr/>
          <a:lstStyle/>
          <a:p>
            <a:fld id="{B4B9042A-2FA1-9948-A610-223726185B05}" type="slidenum">
              <a:rPr lang="en-US" smtClean="0"/>
              <a:t>‹#›</a:t>
            </a:fld>
            <a:endParaRPr lang="en-US"/>
          </a:p>
        </p:txBody>
      </p:sp>
    </p:spTree>
    <p:extLst>
      <p:ext uri="{BB962C8B-B14F-4D97-AF65-F5344CB8AC3E}">
        <p14:creationId xmlns:p14="http://schemas.microsoft.com/office/powerpoint/2010/main" val="3738033269"/>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080E2-C7D0-024D-8672-E801A5063E0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4704FA9-489C-CA46-AC83-852962A307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5FAB4C-0C5E-9248-949B-598ADD66D9D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9DCEB2-EBAC-0745-B6D5-0A9EB98CC6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A219888-4391-D149-A1CC-89E278A987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44878A8-A7BD-A745-9849-E0B6B70221EF}"/>
              </a:ext>
            </a:extLst>
          </p:cNvPr>
          <p:cNvSpPr>
            <a:spLocks noGrp="1"/>
          </p:cNvSpPr>
          <p:nvPr>
            <p:ph type="dt" sz="half" idx="10"/>
          </p:nvPr>
        </p:nvSpPr>
        <p:spPr/>
        <p:txBody>
          <a:bodyPr/>
          <a:lstStyle/>
          <a:p>
            <a:fld id="{22A82101-2B3F-FB43-8E0A-B247936DDB42}" type="datetime1">
              <a:rPr lang="en-US" smtClean="0"/>
              <a:t>2/27/25</a:t>
            </a:fld>
            <a:endParaRPr lang="en-US"/>
          </a:p>
        </p:txBody>
      </p:sp>
      <p:sp>
        <p:nvSpPr>
          <p:cNvPr id="8" name="Footer Placeholder 7">
            <a:extLst>
              <a:ext uri="{FF2B5EF4-FFF2-40B4-BE49-F238E27FC236}">
                <a16:creationId xmlns:a16="http://schemas.microsoft.com/office/drawing/2014/main" id="{927B9758-45D0-8D42-B4B0-46A8101212D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8FAC90-0B67-7D4C-8692-85E7C5E4FC88}"/>
              </a:ext>
            </a:extLst>
          </p:cNvPr>
          <p:cNvSpPr>
            <a:spLocks noGrp="1"/>
          </p:cNvSpPr>
          <p:nvPr>
            <p:ph type="sldNum" sz="quarter" idx="12"/>
          </p:nvPr>
        </p:nvSpPr>
        <p:spPr/>
        <p:txBody>
          <a:bodyPr/>
          <a:lstStyle/>
          <a:p>
            <a:fld id="{B4B9042A-2FA1-9948-A610-223726185B05}" type="slidenum">
              <a:rPr lang="en-US" smtClean="0"/>
              <a:t>‹#›</a:t>
            </a:fld>
            <a:endParaRPr lang="en-US"/>
          </a:p>
        </p:txBody>
      </p:sp>
    </p:spTree>
    <p:extLst>
      <p:ext uri="{BB962C8B-B14F-4D97-AF65-F5344CB8AC3E}">
        <p14:creationId xmlns:p14="http://schemas.microsoft.com/office/powerpoint/2010/main" val="4174262110"/>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648F2-235D-864D-93E3-743955C379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E2D84F-AD3E-9C47-8490-42434230A9EE}"/>
              </a:ext>
            </a:extLst>
          </p:cNvPr>
          <p:cNvSpPr>
            <a:spLocks noGrp="1"/>
          </p:cNvSpPr>
          <p:nvPr>
            <p:ph type="dt" sz="half" idx="10"/>
          </p:nvPr>
        </p:nvSpPr>
        <p:spPr/>
        <p:txBody>
          <a:bodyPr/>
          <a:lstStyle/>
          <a:p>
            <a:fld id="{317C82AD-B7F2-1D4E-BBBB-6E4429BBA9E6}" type="datetime1">
              <a:rPr lang="en-US" smtClean="0"/>
              <a:t>2/27/25</a:t>
            </a:fld>
            <a:endParaRPr lang="en-US"/>
          </a:p>
        </p:txBody>
      </p:sp>
      <p:sp>
        <p:nvSpPr>
          <p:cNvPr id="4" name="Footer Placeholder 3">
            <a:extLst>
              <a:ext uri="{FF2B5EF4-FFF2-40B4-BE49-F238E27FC236}">
                <a16:creationId xmlns:a16="http://schemas.microsoft.com/office/drawing/2014/main" id="{EAA05C7D-14F2-4A47-B510-ADB3585127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09B43D-54B7-0041-AE5C-D010B8F46BEE}"/>
              </a:ext>
            </a:extLst>
          </p:cNvPr>
          <p:cNvSpPr>
            <a:spLocks noGrp="1"/>
          </p:cNvSpPr>
          <p:nvPr>
            <p:ph type="sldNum" sz="quarter" idx="12"/>
          </p:nvPr>
        </p:nvSpPr>
        <p:spPr/>
        <p:txBody>
          <a:bodyPr/>
          <a:lstStyle/>
          <a:p>
            <a:fld id="{B4B9042A-2FA1-9948-A610-223726185B05}" type="slidenum">
              <a:rPr lang="en-US" smtClean="0"/>
              <a:t>‹#›</a:t>
            </a:fld>
            <a:endParaRPr lang="en-US"/>
          </a:p>
        </p:txBody>
      </p:sp>
    </p:spTree>
    <p:extLst>
      <p:ext uri="{BB962C8B-B14F-4D97-AF65-F5344CB8AC3E}">
        <p14:creationId xmlns:p14="http://schemas.microsoft.com/office/powerpoint/2010/main" val="681435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D4AB24-6404-A343-88A5-45BAA0EB5611}"/>
              </a:ext>
            </a:extLst>
          </p:cNvPr>
          <p:cNvSpPr>
            <a:spLocks noGrp="1"/>
          </p:cNvSpPr>
          <p:nvPr>
            <p:ph type="dt" sz="half" idx="10"/>
          </p:nvPr>
        </p:nvSpPr>
        <p:spPr/>
        <p:txBody>
          <a:bodyPr/>
          <a:lstStyle/>
          <a:p>
            <a:fld id="{A39A2E39-44D3-D943-9D46-88D57E93E50D}" type="datetime1">
              <a:rPr lang="en-US" smtClean="0"/>
              <a:t>2/27/25</a:t>
            </a:fld>
            <a:endParaRPr lang="en-US"/>
          </a:p>
        </p:txBody>
      </p:sp>
      <p:sp>
        <p:nvSpPr>
          <p:cNvPr id="3" name="Footer Placeholder 2">
            <a:extLst>
              <a:ext uri="{FF2B5EF4-FFF2-40B4-BE49-F238E27FC236}">
                <a16:creationId xmlns:a16="http://schemas.microsoft.com/office/drawing/2014/main" id="{7C921366-E5EF-5641-85CE-3B0D8395CA5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9DF8AC-B15A-9943-A8B4-6F2EC00C6EE1}"/>
              </a:ext>
            </a:extLst>
          </p:cNvPr>
          <p:cNvSpPr>
            <a:spLocks noGrp="1"/>
          </p:cNvSpPr>
          <p:nvPr>
            <p:ph type="sldNum" sz="quarter" idx="12"/>
          </p:nvPr>
        </p:nvSpPr>
        <p:spPr/>
        <p:txBody>
          <a:bodyPr/>
          <a:lstStyle/>
          <a:p>
            <a:fld id="{B4B9042A-2FA1-9948-A610-223726185B05}" type="slidenum">
              <a:rPr lang="en-US" smtClean="0"/>
              <a:t>‹#›</a:t>
            </a:fld>
            <a:endParaRPr lang="en-US"/>
          </a:p>
        </p:txBody>
      </p:sp>
    </p:spTree>
    <p:extLst>
      <p:ext uri="{BB962C8B-B14F-4D97-AF65-F5344CB8AC3E}">
        <p14:creationId xmlns:p14="http://schemas.microsoft.com/office/powerpoint/2010/main" val="2022146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14B71-2BDC-634F-9419-17BC214321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C461B3-C0A2-B543-BF73-68146B4EF4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96F21C-7D88-9046-9416-079F41FE21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3DF2A5-CE2B-554B-A705-5EEB21C1CEC4}"/>
              </a:ext>
            </a:extLst>
          </p:cNvPr>
          <p:cNvSpPr>
            <a:spLocks noGrp="1"/>
          </p:cNvSpPr>
          <p:nvPr>
            <p:ph type="dt" sz="half" idx="10"/>
          </p:nvPr>
        </p:nvSpPr>
        <p:spPr/>
        <p:txBody>
          <a:bodyPr/>
          <a:lstStyle/>
          <a:p>
            <a:fld id="{22A82101-2B3F-FB43-8E0A-B247936DDB42}" type="datetime1">
              <a:rPr lang="en-US" smtClean="0"/>
              <a:t>2/27/25</a:t>
            </a:fld>
            <a:endParaRPr lang="en-US"/>
          </a:p>
        </p:txBody>
      </p:sp>
      <p:sp>
        <p:nvSpPr>
          <p:cNvPr id="6" name="Footer Placeholder 5">
            <a:extLst>
              <a:ext uri="{FF2B5EF4-FFF2-40B4-BE49-F238E27FC236}">
                <a16:creationId xmlns:a16="http://schemas.microsoft.com/office/drawing/2014/main" id="{0C0EA399-8A5B-1D4C-AA2E-4F9D9302AD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1B462F-38F0-2E41-A1C3-5E989D252B1C}"/>
              </a:ext>
            </a:extLst>
          </p:cNvPr>
          <p:cNvSpPr>
            <a:spLocks noGrp="1"/>
          </p:cNvSpPr>
          <p:nvPr>
            <p:ph type="sldNum" sz="quarter" idx="12"/>
          </p:nvPr>
        </p:nvSpPr>
        <p:spPr/>
        <p:txBody>
          <a:bodyPr/>
          <a:lstStyle/>
          <a:p>
            <a:fld id="{B4B9042A-2FA1-9948-A610-223726185B05}" type="slidenum">
              <a:rPr lang="en-US" smtClean="0"/>
              <a:t>‹#›</a:t>
            </a:fld>
            <a:endParaRPr lang="en-US"/>
          </a:p>
        </p:txBody>
      </p:sp>
    </p:spTree>
    <p:extLst>
      <p:ext uri="{BB962C8B-B14F-4D97-AF65-F5344CB8AC3E}">
        <p14:creationId xmlns:p14="http://schemas.microsoft.com/office/powerpoint/2010/main" val="3397908665"/>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39301-758E-5548-9F6C-9A31EF48F7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13A3F0-76AC-1A4D-9634-7B616557EF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3CA2013-293F-914C-9DAC-07F7676347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F210BC-960C-914F-8C85-3E34453740E8}"/>
              </a:ext>
            </a:extLst>
          </p:cNvPr>
          <p:cNvSpPr>
            <a:spLocks noGrp="1"/>
          </p:cNvSpPr>
          <p:nvPr>
            <p:ph type="dt" sz="half" idx="10"/>
          </p:nvPr>
        </p:nvSpPr>
        <p:spPr/>
        <p:txBody>
          <a:bodyPr/>
          <a:lstStyle/>
          <a:p>
            <a:fld id="{3A80EE3B-8DFC-C14E-B774-51AEA3122BB1}" type="datetime1">
              <a:rPr lang="en-US" smtClean="0"/>
              <a:t>2/27/25</a:t>
            </a:fld>
            <a:endParaRPr lang="en-US"/>
          </a:p>
        </p:txBody>
      </p:sp>
      <p:sp>
        <p:nvSpPr>
          <p:cNvPr id="6" name="Footer Placeholder 5">
            <a:extLst>
              <a:ext uri="{FF2B5EF4-FFF2-40B4-BE49-F238E27FC236}">
                <a16:creationId xmlns:a16="http://schemas.microsoft.com/office/drawing/2014/main" id="{7A13C6B6-094B-7048-88DC-8DE5FB805A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A5BBAA-427E-744F-B7C1-1603F9E15357}"/>
              </a:ext>
            </a:extLst>
          </p:cNvPr>
          <p:cNvSpPr>
            <a:spLocks noGrp="1"/>
          </p:cNvSpPr>
          <p:nvPr>
            <p:ph type="sldNum" sz="quarter" idx="12"/>
          </p:nvPr>
        </p:nvSpPr>
        <p:spPr/>
        <p:txBody>
          <a:bodyPr/>
          <a:lstStyle/>
          <a:p>
            <a:fld id="{B4B9042A-2FA1-9948-A610-223726185B05}" type="slidenum">
              <a:rPr lang="en-US" smtClean="0"/>
              <a:t>‹#›</a:t>
            </a:fld>
            <a:endParaRPr lang="en-US"/>
          </a:p>
        </p:txBody>
      </p:sp>
    </p:spTree>
    <p:extLst>
      <p:ext uri="{BB962C8B-B14F-4D97-AF65-F5344CB8AC3E}">
        <p14:creationId xmlns:p14="http://schemas.microsoft.com/office/powerpoint/2010/main" val="564558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1E680C-FF91-A84B-A77E-3D9558A7F8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BB219C2-A6AE-D14B-B4FA-3CD213DC19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A1711D-7AC2-CE49-9E58-03CA9D562A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A82101-2B3F-FB43-8E0A-B247936DDB42}" type="datetime1">
              <a:rPr lang="en-US" smtClean="0"/>
              <a:t>2/27/25</a:t>
            </a:fld>
            <a:endParaRPr lang="en-US"/>
          </a:p>
        </p:txBody>
      </p:sp>
      <p:sp>
        <p:nvSpPr>
          <p:cNvPr id="5" name="Footer Placeholder 4">
            <a:extLst>
              <a:ext uri="{FF2B5EF4-FFF2-40B4-BE49-F238E27FC236}">
                <a16:creationId xmlns:a16="http://schemas.microsoft.com/office/drawing/2014/main" id="{671E0D34-9762-0144-BFFC-C6088D43D6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74ADF9-1D0C-0848-8EE4-D67D0676D6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B9042A-2FA1-9948-A610-223726185B05}" type="slidenum">
              <a:rPr lang="en-US" smtClean="0"/>
              <a:t>‹#›</a:t>
            </a:fld>
            <a:endParaRPr lang="en-US"/>
          </a:p>
        </p:txBody>
      </p:sp>
    </p:spTree>
    <p:extLst>
      <p:ext uri="{BB962C8B-B14F-4D97-AF65-F5344CB8AC3E}">
        <p14:creationId xmlns:p14="http://schemas.microsoft.com/office/powerpoint/2010/main" val="83045230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Clockwise from left: A welcome back students sign, fruit trees blooming on the quad, the head of a sculpure of a dragon made with recycled materials, Center for the Arts with a foreground of daisies, the Ben Lujan Library, the SERPA building with whitle clouds overhead. ">
            <a:extLst>
              <a:ext uri="{FF2B5EF4-FFF2-40B4-BE49-F238E27FC236}">
                <a16:creationId xmlns:a16="http://schemas.microsoft.com/office/drawing/2014/main" id="{BF005154-B06E-AB4F-BAAC-312562AD5F2E}"/>
              </a:ext>
            </a:extLst>
          </p:cNvPr>
          <p:cNvPicPr>
            <a:picLocks noChangeAspect="1"/>
          </p:cNvPicPr>
          <p:nvPr/>
        </p:nvPicPr>
        <p:blipFill>
          <a:blip r:embed="rId3"/>
          <a:stretch>
            <a:fillRect/>
          </a:stretch>
        </p:blipFill>
        <p:spPr>
          <a:xfrm>
            <a:off x="0" y="374073"/>
            <a:ext cx="12192000" cy="6858000"/>
          </a:xfrm>
          <a:prstGeom prst="rect">
            <a:avLst/>
          </a:prstGeom>
        </p:spPr>
      </p:pic>
      <p:sp>
        <p:nvSpPr>
          <p:cNvPr id="2" name="TextBox 1">
            <a:extLst>
              <a:ext uri="{FF2B5EF4-FFF2-40B4-BE49-F238E27FC236}">
                <a16:creationId xmlns:a16="http://schemas.microsoft.com/office/drawing/2014/main" id="{298E5DE7-84A7-3DA0-7177-5EB3A7CFA9E0}"/>
              </a:ext>
            </a:extLst>
          </p:cNvPr>
          <p:cNvSpPr txBox="1"/>
          <p:nvPr/>
        </p:nvSpPr>
        <p:spPr>
          <a:xfrm>
            <a:off x="803238" y="6114595"/>
            <a:ext cx="3130475" cy="369332"/>
          </a:xfrm>
          <a:prstGeom prst="rect">
            <a:avLst/>
          </a:prstGeom>
          <a:noFill/>
        </p:spPr>
        <p:txBody>
          <a:bodyPr wrap="square" rtlCol="0">
            <a:spAutoFit/>
          </a:bodyPr>
          <a:lstStyle/>
          <a:p>
            <a:r>
              <a:rPr lang="en-US" dirty="0">
                <a:highlight>
                  <a:srgbClr val="FFFF00"/>
                </a:highlight>
              </a:rPr>
              <a:t>Española campus cover</a:t>
            </a:r>
          </a:p>
        </p:txBody>
      </p:sp>
    </p:spTree>
    <p:extLst>
      <p:ext uri="{BB962C8B-B14F-4D97-AF65-F5344CB8AC3E}">
        <p14:creationId xmlns:p14="http://schemas.microsoft.com/office/powerpoint/2010/main" val="760863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695772D-EA68-7C4A-A7A1-1A4A9E5E76AF}"/>
              </a:ext>
            </a:extLst>
          </p:cNvPr>
          <p:cNvSpPr>
            <a:spLocks noGrp="1"/>
          </p:cNvSpPr>
          <p:nvPr>
            <p:ph type="ctrTitle"/>
          </p:nvPr>
        </p:nvSpPr>
        <p:spPr>
          <a:xfrm>
            <a:off x="818319" y="1117710"/>
            <a:ext cx="7639881" cy="1142999"/>
          </a:xfrm>
        </p:spPr>
        <p:txBody>
          <a:bodyPr>
            <a:noAutofit/>
          </a:bodyPr>
          <a:lstStyle/>
          <a:p>
            <a:pPr algn="l"/>
            <a:r>
              <a:rPr lang="en-US" sz="4800" dirty="0">
                <a:solidFill>
                  <a:srgbClr val="204568"/>
                </a:solidFill>
                <a:latin typeface="+mn-lt"/>
              </a:rPr>
              <a:t>Q &amp; A with the Presenters</a:t>
            </a:r>
            <a:endParaRPr lang="en-US" sz="5400" dirty="0">
              <a:solidFill>
                <a:srgbClr val="204568"/>
              </a:solidFill>
              <a:latin typeface="+mn-lt"/>
            </a:endParaRPr>
          </a:p>
        </p:txBody>
      </p:sp>
      <p:sp>
        <p:nvSpPr>
          <p:cNvPr id="6" name="Slide Number Placeholder 14">
            <a:extLst>
              <a:ext uri="{FF2B5EF4-FFF2-40B4-BE49-F238E27FC236}">
                <a16:creationId xmlns:a16="http://schemas.microsoft.com/office/drawing/2014/main" id="{7532FCBC-9AE5-D64A-AC74-DCED5E270362}"/>
              </a:ext>
            </a:extLst>
          </p:cNvPr>
          <p:cNvSpPr>
            <a:spLocks noGrp="1"/>
          </p:cNvSpPr>
          <p:nvPr>
            <p:ph type="sldNum" sz="quarter" idx="12"/>
          </p:nvPr>
        </p:nvSpPr>
        <p:spPr>
          <a:xfrm>
            <a:off x="800101" y="5937124"/>
            <a:ext cx="2681908" cy="365125"/>
          </a:xfrm>
        </p:spPr>
        <p:txBody>
          <a:bodyPr/>
          <a:lstStyle/>
          <a:p>
            <a:pPr algn="l"/>
            <a:fld id="{FCD269E8-D502-1646-9F71-7A4D8306D6E1}" type="slidenum">
              <a:rPr lang="en-US" sz="2400" smtClean="0">
                <a:solidFill>
                  <a:schemeClr val="bg2">
                    <a:lumMod val="90000"/>
                  </a:schemeClr>
                </a:solidFill>
              </a:rPr>
              <a:t>10</a:t>
            </a:fld>
            <a:endParaRPr lang="en-US" sz="2400" dirty="0">
              <a:solidFill>
                <a:schemeClr val="bg2">
                  <a:lumMod val="90000"/>
                </a:schemeClr>
              </a:solidFill>
            </a:endParaRPr>
          </a:p>
        </p:txBody>
      </p:sp>
      <p:pic>
        <p:nvPicPr>
          <p:cNvPr id="3" name="Picture 2" descr="Northern New Mexico College logo">
            <a:extLst>
              <a:ext uri="{FF2B5EF4-FFF2-40B4-BE49-F238E27FC236}">
                <a16:creationId xmlns:a16="http://schemas.microsoft.com/office/drawing/2014/main" id="{2083E9B5-FF82-F543-88AC-64567CEB0462}"/>
              </a:ext>
            </a:extLst>
          </p:cNvPr>
          <p:cNvPicPr>
            <a:picLocks noChangeAspect="1"/>
          </p:cNvPicPr>
          <p:nvPr/>
        </p:nvPicPr>
        <p:blipFill>
          <a:blip r:embed="rId3"/>
          <a:stretch>
            <a:fillRect/>
          </a:stretch>
        </p:blipFill>
        <p:spPr>
          <a:xfrm>
            <a:off x="0" y="5456518"/>
            <a:ext cx="12192000" cy="1412240"/>
          </a:xfrm>
          <a:prstGeom prst="rect">
            <a:avLst/>
          </a:prstGeom>
        </p:spPr>
      </p:pic>
      <p:sp>
        <p:nvSpPr>
          <p:cNvPr id="7" name="Title 1">
            <a:extLst>
              <a:ext uri="{FF2B5EF4-FFF2-40B4-BE49-F238E27FC236}">
                <a16:creationId xmlns:a16="http://schemas.microsoft.com/office/drawing/2014/main" id="{DDCB1124-F964-244A-BD55-99FA08D6F716}"/>
              </a:ext>
            </a:extLst>
          </p:cNvPr>
          <p:cNvSpPr txBox="1">
            <a:spLocks/>
          </p:cNvSpPr>
          <p:nvPr/>
        </p:nvSpPr>
        <p:spPr>
          <a:xfrm>
            <a:off x="798843" y="2260709"/>
            <a:ext cx="8433258" cy="2707713"/>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dirty="0">
                <a:solidFill>
                  <a:schemeClr val="bg2">
                    <a:lumMod val="50000"/>
                  </a:schemeClr>
                </a:solidFill>
              </a:rPr>
              <a:t>Thank you for joining us today!</a:t>
            </a:r>
          </a:p>
        </p:txBody>
      </p:sp>
      <p:sp>
        <p:nvSpPr>
          <p:cNvPr id="17" name="Rectangle 16">
            <a:extLst>
              <a:ext uri="{FF2B5EF4-FFF2-40B4-BE49-F238E27FC236}">
                <a16:creationId xmlns:a16="http://schemas.microsoft.com/office/drawing/2014/main" id="{5721327C-94D8-164E-8147-7548D458FB9F}"/>
              </a:ext>
              <a:ext uri="{C183D7F6-B498-43B3-948B-1728B52AA6E4}">
                <adec:decorative xmlns:adec="http://schemas.microsoft.com/office/drawing/2017/decorative" val="1"/>
              </a:ext>
            </a:extLst>
          </p:cNvPr>
          <p:cNvSpPr/>
          <p:nvPr/>
        </p:nvSpPr>
        <p:spPr>
          <a:xfrm>
            <a:off x="4406109" y="514866"/>
            <a:ext cx="3377719" cy="6128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157A640F-2647-7E48-B1B3-D0952D2CE896}"/>
              </a:ext>
              <a:ext uri="{C183D7F6-B498-43B3-948B-1728B52AA6E4}">
                <adec:decorative xmlns:adec="http://schemas.microsoft.com/office/drawing/2017/decorative" val="1"/>
              </a:ext>
            </a:extLst>
          </p:cNvPr>
          <p:cNvSpPr/>
          <p:nvPr/>
        </p:nvSpPr>
        <p:spPr>
          <a:xfrm>
            <a:off x="8013375" y="514866"/>
            <a:ext cx="3377719" cy="6128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082A9631-44CB-9441-B95C-3BF3431EAE12}"/>
              </a:ext>
              <a:ext uri="{C183D7F6-B498-43B3-948B-1728B52AA6E4}">
                <adec:decorative xmlns:adec="http://schemas.microsoft.com/office/drawing/2017/decorative" val="1"/>
              </a:ext>
            </a:extLst>
          </p:cNvPr>
          <p:cNvSpPr/>
          <p:nvPr/>
        </p:nvSpPr>
        <p:spPr>
          <a:xfrm>
            <a:off x="798843" y="514866"/>
            <a:ext cx="3377719" cy="6128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14">
            <a:extLst>
              <a:ext uri="{FF2B5EF4-FFF2-40B4-BE49-F238E27FC236}">
                <a16:creationId xmlns:a16="http://schemas.microsoft.com/office/drawing/2014/main" id="{65890594-E15C-6B40-B45F-973D3676DD01}"/>
              </a:ext>
            </a:extLst>
          </p:cNvPr>
          <p:cNvSpPr txBox="1">
            <a:spLocks/>
          </p:cNvSpPr>
          <p:nvPr/>
        </p:nvSpPr>
        <p:spPr>
          <a:xfrm>
            <a:off x="804672" y="5934456"/>
            <a:ext cx="268190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FCD269E8-D502-1646-9F71-7A4D8306D6E1}" type="slidenum">
              <a:rPr lang="en-US" sz="2400" smtClean="0"/>
              <a:pPr algn="l"/>
              <a:t>10</a:t>
            </a:fld>
            <a:endParaRPr lang="en-US" sz="2400" dirty="0"/>
          </a:p>
        </p:txBody>
      </p:sp>
    </p:spTree>
    <p:extLst>
      <p:ext uri="{BB962C8B-B14F-4D97-AF65-F5344CB8AC3E}">
        <p14:creationId xmlns:p14="http://schemas.microsoft.com/office/powerpoint/2010/main" val="35355475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orthern New Mexico College logo">
            <a:extLst>
              <a:ext uri="{FF2B5EF4-FFF2-40B4-BE49-F238E27FC236}">
                <a16:creationId xmlns:a16="http://schemas.microsoft.com/office/drawing/2014/main" id="{021D24C1-C933-024B-A025-FF45171AFE64}"/>
              </a:ext>
            </a:extLst>
          </p:cNvPr>
          <p:cNvPicPr>
            <a:picLocks noChangeAspect="1"/>
          </p:cNvPicPr>
          <p:nvPr/>
        </p:nvPicPr>
        <p:blipFill>
          <a:blip r:embed="rId3"/>
          <a:stretch>
            <a:fillRect/>
          </a:stretch>
        </p:blipFill>
        <p:spPr>
          <a:xfrm>
            <a:off x="101600" y="5467404"/>
            <a:ext cx="12192000" cy="1412240"/>
          </a:xfrm>
          <a:prstGeom prst="rect">
            <a:avLst/>
          </a:prstGeom>
        </p:spPr>
      </p:pic>
      <p:pic>
        <p:nvPicPr>
          <p:cNvPr id="4" name="Picture 3" descr="Clockwise from left:  The El Rito Historical Marker,the El Rito Campus through an archway, the spiral staircase in the El Rito Campus auditorium with pews in the foreground, the fireplace in the cafeteria, Delgado Hall with roses blooming, Delgado Hall in the distance with tulips blooming at the base of a flag pole with U.S. and N.M. flags flying.">
            <a:extLst>
              <a:ext uri="{FF2B5EF4-FFF2-40B4-BE49-F238E27FC236}">
                <a16:creationId xmlns:a16="http://schemas.microsoft.com/office/drawing/2014/main" id="{2FA445F9-44A6-3241-8721-5FE27FE4B682}"/>
              </a:ext>
            </a:extLst>
          </p:cNvPr>
          <p:cNvPicPr>
            <a:picLocks noChangeAspect="1"/>
          </p:cNvPicPr>
          <p:nvPr/>
        </p:nvPicPr>
        <p:blipFill rotWithShape="1">
          <a:blip r:embed="rId4"/>
          <a:srcRect b="20436"/>
          <a:stretch/>
        </p:blipFill>
        <p:spPr>
          <a:xfrm>
            <a:off x="101600" y="363742"/>
            <a:ext cx="12192000" cy="5435007"/>
          </a:xfrm>
          <a:prstGeom prst="rect">
            <a:avLst/>
          </a:prstGeom>
        </p:spPr>
      </p:pic>
      <p:sp>
        <p:nvSpPr>
          <p:cNvPr id="5" name="TextBox 4">
            <a:extLst>
              <a:ext uri="{FF2B5EF4-FFF2-40B4-BE49-F238E27FC236}">
                <a16:creationId xmlns:a16="http://schemas.microsoft.com/office/drawing/2014/main" id="{45F8B6B0-2BA1-B901-6B06-752E2A6A4322}"/>
              </a:ext>
            </a:extLst>
          </p:cNvPr>
          <p:cNvSpPr txBox="1"/>
          <p:nvPr/>
        </p:nvSpPr>
        <p:spPr>
          <a:xfrm>
            <a:off x="892138" y="5988858"/>
            <a:ext cx="3130475" cy="369332"/>
          </a:xfrm>
          <a:prstGeom prst="rect">
            <a:avLst/>
          </a:prstGeom>
          <a:noFill/>
        </p:spPr>
        <p:txBody>
          <a:bodyPr wrap="square" rtlCol="0">
            <a:spAutoFit/>
          </a:bodyPr>
          <a:lstStyle/>
          <a:p>
            <a:r>
              <a:rPr lang="en-US" dirty="0">
                <a:highlight>
                  <a:srgbClr val="FFFF00"/>
                </a:highlight>
              </a:rPr>
              <a:t>El </a:t>
            </a:r>
            <a:r>
              <a:rPr lang="en-US" dirty="0" err="1">
                <a:highlight>
                  <a:srgbClr val="FFFF00"/>
                </a:highlight>
              </a:rPr>
              <a:t>Rito</a:t>
            </a:r>
            <a:r>
              <a:rPr lang="en-US" dirty="0">
                <a:highlight>
                  <a:srgbClr val="FFFF00"/>
                </a:highlight>
              </a:rPr>
              <a:t> campus cover</a:t>
            </a:r>
          </a:p>
        </p:txBody>
      </p:sp>
    </p:spTree>
    <p:extLst>
      <p:ext uri="{BB962C8B-B14F-4D97-AF65-F5344CB8AC3E}">
        <p14:creationId xmlns:p14="http://schemas.microsoft.com/office/powerpoint/2010/main" val="422761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695772D-EA68-7C4A-A7A1-1A4A9E5E76AF}"/>
              </a:ext>
            </a:extLst>
          </p:cNvPr>
          <p:cNvSpPr>
            <a:spLocks noGrp="1"/>
          </p:cNvSpPr>
          <p:nvPr>
            <p:ph type="ctrTitle"/>
          </p:nvPr>
        </p:nvSpPr>
        <p:spPr>
          <a:xfrm>
            <a:off x="818319" y="1513509"/>
            <a:ext cx="11373680" cy="1142999"/>
          </a:xfrm>
        </p:spPr>
        <p:txBody>
          <a:bodyPr anchor="t">
            <a:noAutofit/>
          </a:bodyPr>
          <a:lstStyle/>
          <a:p>
            <a:pPr algn="l"/>
            <a:r>
              <a:rPr lang="en-US" sz="4800" dirty="0">
                <a:solidFill>
                  <a:srgbClr val="204568"/>
                </a:solidFill>
                <a:latin typeface="+mn-lt"/>
              </a:rPr>
              <a:t>48 </a:t>
            </a:r>
            <a:r>
              <a:rPr lang="en-US" sz="4800" dirty="0" err="1">
                <a:solidFill>
                  <a:srgbClr val="204568"/>
                </a:solidFill>
                <a:latin typeface="+mn-lt"/>
              </a:rPr>
              <a:t>pt</a:t>
            </a:r>
            <a:r>
              <a:rPr lang="en-US" sz="4800" dirty="0">
                <a:solidFill>
                  <a:srgbClr val="204568"/>
                </a:solidFill>
                <a:latin typeface="+mn-lt"/>
              </a:rPr>
              <a:t> Alt Cover or </a:t>
            </a:r>
            <a:br>
              <a:rPr lang="en-US" sz="4800" dirty="0">
                <a:solidFill>
                  <a:srgbClr val="204568"/>
                </a:solidFill>
                <a:latin typeface="+mn-lt"/>
              </a:rPr>
            </a:br>
            <a:r>
              <a:rPr lang="en-US" sz="4800" dirty="0">
                <a:solidFill>
                  <a:srgbClr val="204568"/>
                </a:solidFill>
                <a:latin typeface="+mn-lt"/>
              </a:rPr>
              <a:t>Section head (1.5)</a:t>
            </a:r>
            <a:endParaRPr lang="en-US" sz="5400" dirty="0">
              <a:solidFill>
                <a:srgbClr val="204568"/>
              </a:solidFill>
              <a:latin typeface="+mn-lt"/>
            </a:endParaRPr>
          </a:p>
        </p:txBody>
      </p:sp>
      <p:pic>
        <p:nvPicPr>
          <p:cNvPr id="3" name="Picture 2" descr="Northern New Mexico College logo">
            <a:extLst>
              <a:ext uri="{FF2B5EF4-FFF2-40B4-BE49-F238E27FC236}">
                <a16:creationId xmlns:a16="http://schemas.microsoft.com/office/drawing/2014/main" id="{2083E9B5-FF82-F543-88AC-64567CEB0462}"/>
              </a:ext>
            </a:extLst>
          </p:cNvPr>
          <p:cNvPicPr>
            <a:picLocks noChangeAspect="1"/>
          </p:cNvPicPr>
          <p:nvPr/>
        </p:nvPicPr>
        <p:blipFill>
          <a:blip r:embed="rId3"/>
          <a:stretch>
            <a:fillRect/>
          </a:stretch>
        </p:blipFill>
        <p:spPr>
          <a:xfrm>
            <a:off x="0" y="5456518"/>
            <a:ext cx="12192000" cy="1412240"/>
          </a:xfrm>
          <a:prstGeom prst="rect">
            <a:avLst/>
          </a:prstGeom>
        </p:spPr>
      </p:pic>
      <p:sp>
        <p:nvSpPr>
          <p:cNvPr id="6" name="Slide Number Placeholder 14">
            <a:extLst>
              <a:ext uri="{FF2B5EF4-FFF2-40B4-BE49-F238E27FC236}">
                <a16:creationId xmlns:a16="http://schemas.microsoft.com/office/drawing/2014/main" id="{7532FCBC-9AE5-D64A-AC74-DCED5E270362}"/>
              </a:ext>
            </a:extLst>
          </p:cNvPr>
          <p:cNvSpPr>
            <a:spLocks noGrp="1"/>
          </p:cNvSpPr>
          <p:nvPr>
            <p:ph type="sldNum" sz="quarter" idx="12"/>
          </p:nvPr>
        </p:nvSpPr>
        <p:spPr>
          <a:xfrm>
            <a:off x="800101" y="5937124"/>
            <a:ext cx="2681908" cy="365125"/>
          </a:xfrm>
        </p:spPr>
        <p:txBody>
          <a:bodyPr/>
          <a:lstStyle/>
          <a:p>
            <a:pPr algn="l"/>
            <a:fld id="{FCD269E8-D502-1646-9F71-7A4D8306D6E1}" type="slidenum">
              <a:rPr lang="en-US" sz="2400" smtClean="0">
                <a:solidFill>
                  <a:schemeClr val="bg2">
                    <a:lumMod val="90000"/>
                  </a:schemeClr>
                </a:solidFill>
              </a:rPr>
              <a:t>3</a:t>
            </a:fld>
            <a:endParaRPr lang="en-US" sz="2400" dirty="0">
              <a:solidFill>
                <a:schemeClr val="bg2">
                  <a:lumMod val="90000"/>
                </a:schemeClr>
              </a:solidFill>
            </a:endParaRPr>
          </a:p>
        </p:txBody>
      </p:sp>
      <p:sp>
        <p:nvSpPr>
          <p:cNvPr id="7" name="Title 1">
            <a:extLst>
              <a:ext uri="{FF2B5EF4-FFF2-40B4-BE49-F238E27FC236}">
                <a16:creationId xmlns:a16="http://schemas.microsoft.com/office/drawing/2014/main" id="{DDCB1124-F964-244A-BD55-99FA08D6F716}"/>
              </a:ext>
            </a:extLst>
          </p:cNvPr>
          <p:cNvSpPr txBox="1">
            <a:spLocks/>
          </p:cNvSpPr>
          <p:nvPr/>
        </p:nvSpPr>
        <p:spPr>
          <a:xfrm>
            <a:off x="818319" y="2643808"/>
            <a:ext cx="6120363" cy="84151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dirty="0">
                <a:solidFill>
                  <a:schemeClr val="bg2">
                    <a:lumMod val="50000"/>
                  </a:schemeClr>
                </a:solidFill>
                <a:latin typeface="+mn-lt"/>
              </a:rPr>
              <a:t>Subhead here</a:t>
            </a:r>
          </a:p>
        </p:txBody>
      </p:sp>
      <p:sp>
        <p:nvSpPr>
          <p:cNvPr id="8" name="Content Placeholder 2">
            <a:extLst>
              <a:ext uri="{FF2B5EF4-FFF2-40B4-BE49-F238E27FC236}">
                <a16:creationId xmlns:a16="http://schemas.microsoft.com/office/drawing/2014/main" id="{91B96296-C14D-F343-BFD5-FE86C0F72C00}"/>
              </a:ext>
            </a:extLst>
          </p:cNvPr>
          <p:cNvSpPr txBox="1">
            <a:spLocks/>
          </p:cNvSpPr>
          <p:nvPr/>
        </p:nvSpPr>
        <p:spPr>
          <a:xfrm>
            <a:off x="6938682" y="1067078"/>
            <a:ext cx="5253318" cy="4190722"/>
          </a:xfrm>
          <a:prstGeom prst="rect">
            <a:avLst/>
          </a:prstGeom>
          <a:solidFill>
            <a:schemeClr val="bg2">
              <a:lumMod val="9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204568"/>
              </a:buClr>
              <a:buFont typeface="Arial" panose="020B0604020202020204" pitchFamily="34" charset="0"/>
              <a:buNone/>
            </a:pPr>
            <a:r>
              <a:rPr lang="en-US" dirty="0">
                <a:solidFill>
                  <a:schemeClr val="bg2">
                    <a:lumMod val="25000"/>
                  </a:schemeClr>
                </a:solidFill>
              </a:rPr>
              <a:t>Picture here</a:t>
            </a:r>
          </a:p>
        </p:txBody>
      </p:sp>
      <p:sp>
        <p:nvSpPr>
          <p:cNvPr id="11" name="Rectangle 10">
            <a:extLst>
              <a:ext uri="{FF2B5EF4-FFF2-40B4-BE49-F238E27FC236}">
                <a16:creationId xmlns:a16="http://schemas.microsoft.com/office/drawing/2014/main" id="{9BFF803A-E32F-D991-1A4B-9B22EB606D93}"/>
              </a:ext>
              <a:ext uri="{C183D7F6-B498-43B3-948B-1728B52AA6E4}">
                <adec:decorative xmlns:adec="http://schemas.microsoft.com/office/drawing/2017/decorative" val="1"/>
              </a:ext>
            </a:extLst>
          </p:cNvPr>
          <p:cNvSpPr/>
          <p:nvPr/>
        </p:nvSpPr>
        <p:spPr>
          <a:xfrm>
            <a:off x="4406109" y="514866"/>
            <a:ext cx="3377719" cy="6128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B5545B2-FAED-7972-E955-A388989B3738}"/>
              </a:ext>
              <a:ext uri="{C183D7F6-B498-43B3-948B-1728B52AA6E4}">
                <adec:decorative xmlns:adec="http://schemas.microsoft.com/office/drawing/2017/decorative" val="1"/>
              </a:ext>
            </a:extLst>
          </p:cNvPr>
          <p:cNvSpPr/>
          <p:nvPr/>
        </p:nvSpPr>
        <p:spPr>
          <a:xfrm>
            <a:off x="8013375" y="514866"/>
            <a:ext cx="3377719" cy="6128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E648986-B61B-C674-2296-879B04C14A31}"/>
              </a:ext>
              <a:ext uri="{C183D7F6-B498-43B3-948B-1728B52AA6E4}">
                <adec:decorative xmlns:adec="http://schemas.microsoft.com/office/drawing/2017/decorative" val="1"/>
              </a:ext>
            </a:extLst>
          </p:cNvPr>
          <p:cNvSpPr/>
          <p:nvPr/>
        </p:nvSpPr>
        <p:spPr>
          <a:xfrm>
            <a:off x="798843" y="514866"/>
            <a:ext cx="3377719" cy="6128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24211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695772D-EA68-7C4A-A7A1-1A4A9E5E76AF}"/>
              </a:ext>
            </a:extLst>
          </p:cNvPr>
          <p:cNvSpPr>
            <a:spLocks noGrp="1"/>
          </p:cNvSpPr>
          <p:nvPr>
            <p:ph type="ctrTitle"/>
          </p:nvPr>
        </p:nvSpPr>
        <p:spPr>
          <a:xfrm>
            <a:off x="798843" y="1500809"/>
            <a:ext cx="11373680" cy="1142999"/>
          </a:xfrm>
        </p:spPr>
        <p:txBody>
          <a:bodyPr anchor="t">
            <a:noAutofit/>
          </a:bodyPr>
          <a:lstStyle/>
          <a:p>
            <a:pPr algn="l"/>
            <a:r>
              <a:rPr lang="en-US" sz="4800" dirty="0">
                <a:solidFill>
                  <a:srgbClr val="204568"/>
                </a:solidFill>
                <a:latin typeface="+mn-lt"/>
              </a:rPr>
              <a:t>48 </a:t>
            </a:r>
            <a:r>
              <a:rPr lang="en-US" sz="4800" dirty="0" err="1">
                <a:solidFill>
                  <a:srgbClr val="204568"/>
                </a:solidFill>
                <a:latin typeface="+mn-lt"/>
              </a:rPr>
              <a:t>pt</a:t>
            </a:r>
            <a:r>
              <a:rPr lang="en-US" sz="4800" dirty="0">
                <a:solidFill>
                  <a:srgbClr val="204568"/>
                </a:solidFill>
                <a:latin typeface="+mn-lt"/>
              </a:rPr>
              <a:t> Alt Cover or Section head (1.5)</a:t>
            </a:r>
            <a:endParaRPr lang="en-US" sz="5400" dirty="0">
              <a:solidFill>
                <a:srgbClr val="204568"/>
              </a:solidFill>
              <a:latin typeface="+mn-lt"/>
            </a:endParaRPr>
          </a:p>
        </p:txBody>
      </p:sp>
      <p:sp>
        <p:nvSpPr>
          <p:cNvPr id="6" name="Slide Number Placeholder 14">
            <a:extLst>
              <a:ext uri="{FF2B5EF4-FFF2-40B4-BE49-F238E27FC236}">
                <a16:creationId xmlns:a16="http://schemas.microsoft.com/office/drawing/2014/main" id="{7532FCBC-9AE5-D64A-AC74-DCED5E270362}"/>
              </a:ext>
            </a:extLst>
          </p:cNvPr>
          <p:cNvSpPr>
            <a:spLocks noGrp="1"/>
          </p:cNvSpPr>
          <p:nvPr>
            <p:ph type="sldNum" sz="quarter" idx="12"/>
          </p:nvPr>
        </p:nvSpPr>
        <p:spPr>
          <a:xfrm>
            <a:off x="800101" y="5937124"/>
            <a:ext cx="2681908" cy="365125"/>
          </a:xfrm>
        </p:spPr>
        <p:txBody>
          <a:bodyPr/>
          <a:lstStyle/>
          <a:p>
            <a:pPr algn="l"/>
            <a:fld id="{FCD269E8-D502-1646-9F71-7A4D8306D6E1}" type="slidenum">
              <a:rPr lang="en-US" sz="2400" smtClean="0">
                <a:solidFill>
                  <a:schemeClr val="bg2">
                    <a:lumMod val="90000"/>
                  </a:schemeClr>
                </a:solidFill>
              </a:rPr>
              <a:t>4</a:t>
            </a:fld>
            <a:endParaRPr lang="en-US" sz="2400" dirty="0">
              <a:solidFill>
                <a:schemeClr val="bg2">
                  <a:lumMod val="90000"/>
                </a:schemeClr>
              </a:solidFill>
            </a:endParaRPr>
          </a:p>
        </p:txBody>
      </p:sp>
      <p:pic>
        <p:nvPicPr>
          <p:cNvPr id="3" name="Picture 2" descr="Northern New Mexico College logo">
            <a:extLst>
              <a:ext uri="{FF2B5EF4-FFF2-40B4-BE49-F238E27FC236}">
                <a16:creationId xmlns:a16="http://schemas.microsoft.com/office/drawing/2014/main" id="{2083E9B5-FF82-F543-88AC-64567CEB0462}"/>
              </a:ext>
            </a:extLst>
          </p:cNvPr>
          <p:cNvPicPr>
            <a:picLocks noChangeAspect="1"/>
          </p:cNvPicPr>
          <p:nvPr/>
        </p:nvPicPr>
        <p:blipFill>
          <a:blip r:embed="rId3"/>
          <a:stretch>
            <a:fillRect/>
          </a:stretch>
        </p:blipFill>
        <p:spPr>
          <a:xfrm>
            <a:off x="0" y="5456518"/>
            <a:ext cx="12192000" cy="1412240"/>
          </a:xfrm>
          <a:prstGeom prst="rect">
            <a:avLst/>
          </a:prstGeom>
        </p:spPr>
      </p:pic>
      <p:sp>
        <p:nvSpPr>
          <p:cNvPr id="7" name="Title 1">
            <a:extLst>
              <a:ext uri="{FF2B5EF4-FFF2-40B4-BE49-F238E27FC236}">
                <a16:creationId xmlns:a16="http://schemas.microsoft.com/office/drawing/2014/main" id="{DDCB1124-F964-244A-BD55-99FA08D6F716}"/>
              </a:ext>
            </a:extLst>
          </p:cNvPr>
          <p:cNvSpPr txBox="1">
            <a:spLocks/>
          </p:cNvSpPr>
          <p:nvPr/>
        </p:nvSpPr>
        <p:spPr>
          <a:xfrm>
            <a:off x="804871" y="2223052"/>
            <a:ext cx="7512135" cy="841512"/>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dirty="0">
                <a:solidFill>
                  <a:schemeClr val="bg2">
                    <a:lumMod val="50000"/>
                  </a:schemeClr>
                </a:solidFill>
              </a:rPr>
              <a:t>Subhead here</a:t>
            </a:r>
          </a:p>
        </p:txBody>
      </p:sp>
      <p:sp>
        <p:nvSpPr>
          <p:cNvPr id="17" name="Rectangle 16">
            <a:extLst>
              <a:ext uri="{FF2B5EF4-FFF2-40B4-BE49-F238E27FC236}">
                <a16:creationId xmlns:a16="http://schemas.microsoft.com/office/drawing/2014/main" id="{5721327C-94D8-164E-8147-7548D458FB9F}"/>
              </a:ext>
              <a:ext uri="{C183D7F6-B498-43B3-948B-1728B52AA6E4}">
                <adec:decorative xmlns:adec="http://schemas.microsoft.com/office/drawing/2017/decorative" val="1"/>
              </a:ext>
            </a:extLst>
          </p:cNvPr>
          <p:cNvSpPr/>
          <p:nvPr/>
        </p:nvSpPr>
        <p:spPr>
          <a:xfrm>
            <a:off x="4406109" y="514866"/>
            <a:ext cx="3377719" cy="6128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157A640F-2647-7E48-B1B3-D0952D2CE896}"/>
              </a:ext>
              <a:ext uri="{C183D7F6-B498-43B3-948B-1728B52AA6E4}">
                <adec:decorative xmlns:adec="http://schemas.microsoft.com/office/drawing/2017/decorative" val="1"/>
              </a:ext>
            </a:extLst>
          </p:cNvPr>
          <p:cNvSpPr/>
          <p:nvPr/>
        </p:nvSpPr>
        <p:spPr>
          <a:xfrm>
            <a:off x="8013375" y="514866"/>
            <a:ext cx="3377719" cy="6128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082A9631-44CB-9441-B95C-3BF3431EAE12}"/>
              </a:ext>
              <a:ext uri="{C183D7F6-B498-43B3-948B-1728B52AA6E4}">
                <adec:decorative xmlns:adec="http://schemas.microsoft.com/office/drawing/2017/decorative" val="1"/>
              </a:ext>
            </a:extLst>
          </p:cNvPr>
          <p:cNvSpPr/>
          <p:nvPr/>
        </p:nvSpPr>
        <p:spPr>
          <a:xfrm>
            <a:off x="798843" y="514866"/>
            <a:ext cx="3377719" cy="6128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14">
            <a:extLst>
              <a:ext uri="{FF2B5EF4-FFF2-40B4-BE49-F238E27FC236}">
                <a16:creationId xmlns:a16="http://schemas.microsoft.com/office/drawing/2014/main" id="{65890594-E15C-6B40-B45F-973D3676DD01}"/>
              </a:ext>
            </a:extLst>
          </p:cNvPr>
          <p:cNvSpPr txBox="1">
            <a:spLocks/>
          </p:cNvSpPr>
          <p:nvPr/>
        </p:nvSpPr>
        <p:spPr>
          <a:xfrm>
            <a:off x="804672" y="5934456"/>
            <a:ext cx="268190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FCD269E8-D502-1646-9F71-7A4D8306D6E1}" type="slidenum">
              <a:rPr lang="en-US" sz="2400" smtClean="0"/>
              <a:pPr algn="l"/>
              <a:t>4</a:t>
            </a:fld>
            <a:endParaRPr lang="en-US" sz="2400" dirty="0"/>
          </a:p>
        </p:txBody>
      </p:sp>
    </p:spTree>
    <p:extLst>
      <p:ext uri="{BB962C8B-B14F-4D97-AF65-F5344CB8AC3E}">
        <p14:creationId xmlns:p14="http://schemas.microsoft.com/office/powerpoint/2010/main" val="7828088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695772D-EA68-7C4A-A7A1-1A4A9E5E76AF}"/>
              </a:ext>
            </a:extLst>
          </p:cNvPr>
          <p:cNvSpPr>
            <a:spLocks noGrp="1"/>
          </p:cNvSpPr>
          <p:nvPr>
            <p:ph type="ctrTitle"/>
          </p:nvPr>
        </p:nvSpPr>
        <p:spPr>
          <a:xfrm>
            <a:off x="815091" y="768334"/>
            <a:ext cx="11373680" cy="365529"/>
          </a:xfrm>
        </p:spPr>
        <p:txBody>
          <a:bodyPr anchor="t">
            <a:noAutofit/>
          </a:bodyPr>
          <a:lstStyle/>
          <a:p>
            <a:pPr algn="l"/>
            <a:r>
              <a:rPr lang="en-US" sz="4400" dirty="0">
                <a:solidFill>
                  <a:srgbClr val="204568"/>
                </a:solidFill>
              </a:rPr>
              <a:t>44 </a:t>
            </a:r>
            <a:r>
              <a:rPr lang="en-US" sz="4400" dirty="0" err="1">
                <a:solidFill>
                  <a:srgbClr val="204568"/>
                </a:solidFill>
              </a:rPr>
              <a:t>pt</a:t>
            </a:r>
            <a:r>
              <a:rPr lang="en-US" sz="4400" dirty="0">
                <a:solidFill>
                  <a:srgbClr val="204568"/>
                </a:solidFill>
              </a:rPr>
              <a:t> Calibri light Headline at 2.38</a:t>
            </a:r>
          </a:p>
        </p:txBody>
      </p:sp>
      <p:sp>
        <p:nvSpPr>
          <p:cNvPr id="6" name="Slide Number Placeholder 14">
            <a:extLst>
              <a:ext uri="{FF2B5EF4-FFF2-40B4-BE49-F238E27FC236}">
                <a16:creationId xmlns:a16="http://schemas.microsoft.com/office/drawing/2014/main" id="{7532FCBC-9AE5-D64A-AC74-DCED5E270362}"/>
              </a:ext>
            </a:extLst>
          </p:cNvPr>
          <p:cNvSpPr>
            <a:spLocks noGrp="1"/>
          </p:cNvSpPr>
          <p:nvPr>
            <p:ph type="sldNum" sz="quarter" idx="12"/>
          </p:nvPr>
        </p:nvSpPr>
        <p:spPr>
          <a:xfrm>
            <a:off x="800101" y="5937124"/>
            <a:ext cx="2681908" cy="365125"/>
          </a:xfrm>
        </p:spPr>
        <p:txBody>
          <a:bodyPr/>
          <a:lstStyle/>
          <a:p>
            <a:pPr algn="l"/>
            <a:fld id="{FCD269E8-D502-1646-9F71-7A4D8306D6E1}" type="slidenum">
              <a:rPr lang="en-US" sz="2400" smtClean="0">
                <a:solidFill>
                  <a:schemeClr val="bg2">
                    <a:lumMod val="90000"/>
                  </a:schemeClr>
                </a:solidFill>
              </a:rPr>
              <a:t>5</a:t>
            </a:fld>
            <a:endParaRPr lang="en-US" sz="2400" dirty="0">
              <a:solidFill>
                <a:schemeClr val="bg2">
                  <a:lumMod val="90000"/>
                </a:schemeClr>
              </a:solidFill>
            </a:endParaRPr>
          </a:p>
        </p:txBody>
      </p:sp>
      <p:pic>
        <p:nvPicPr>
          <p:cNvPr id="3" name="Picture 2" descr="Northern New Mexico College logo">
            <a:extLst>
              <a:ext uri="{FF2B5EF4-FFF2-40B4-BE49-F238E27FC236}">
                <a16:creationId xmlns:a16="http://schemas.microsoft.com/office/drawing/2014/main" id="{2083E9B5-FF82-F543-88AC-64567CEB0462}"/>
              </a:ext>
            </a:extLst>
          </p:cNvPr>
          <p:cNvPicPr>
            <a:picLocks noChangeAspect="1"/>
          </p:cNvPicPr>
          <p:nvPr/>
        </p:nvPicPr>
        <p:blipFill>
          <a:blip r:embed="rId3"/>
          <a:stretch>
            <a:fillRect/>
          </a:stretch>
        </p:blipFill>
        <p:spPr>
          <a:xfrm>
            <a:off x="0" y="5456518"/>
            <a:ext cx="12192000" cy="1412240"/>
          </a:xfrm>
          <a:prstGeom prst="rect">
            <a:avLst/>
          </a:prstGeom>
        </p:spPr>
      </p:pic>
      <p:sp>
        <p:nvSpPr>
          <p:cNvPr id="17" name="Rectangle 16">
            <a:extLst>
              <a:ext uri="{FF2B5EF4-FFF2-40B4-BE49-F238E27FC236}">
                <a16:creationId xmlns:a16="http://schemas.microsoft.com/office/drawing/2014/main" id="{5721327C-94D8-164E-8147-7548D458FB9F}"/>
              </a:ext>
              <a:ext uri="{C183D7F6-B498-43B3-948B-1728B52AA6E4}">
                <adec:decorative xmlns:adec="http://schemas.microsoft.com/office/drawing/2017/decorative" val="1"/>
              </a:ext>
            </a:extLst>
          </p:cNvPr>
          <p:cNvSpPr/>
          <p:nvPr/>
        </p:nvSpPr>
        <p:spPr>
          <a:xfrm>
            <a:off x="4406109" y="514866"/>
            <a:ext cx="3377719" cy="6128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157A640F-2647-7E48-B1B3-D0952D2CE896}"/>
              </a:ext>
              <a:ext uri="{C183D7F6-B498-43B3-948B-1728B52AA6E4}">
                <adec:decorative xmlns:adec="http://schemas.microsoft.com/office/drawing/2017/decorative" val="1"/>
              </a:ext>
            </a:extLst>
          </p:cNvPr>
          <p:cNvSpPr/>
          <p:nvPr/>
        </p:nvSpPr>
        <p:spPr>
          <a:xfrm>
            <a:off x="8013375" y="514866"/>
            <a:ext cx="3377719" cy="6128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082A9631-44CB-9441-B95C-3BF3431EAE12}"/>
              </a:ext>
              <a:ext uri="{C183D7F6-B498-43B3-948B-1728B52AA6E4}">
                <adec:decorative xmlns:adec="http://schemas.microsoft.com/office/drawing/2017/decorative" val="1"/>
              </a:ext>
            </a:extLst>
          </p:cNvPr>
          <p:cNvSpPr/>
          <p:nvPr/>
        </p:nvSpPr>
        <p:spPr>
          <a:xfrm>
            <a:off x="798843" y="514866"/>
            <a:ext cx="3377719" cy="6128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2">
            <a:extLst>
              <a:ext uri="{FF2B5EF4-FFF2-40B4-BE49-F238E27FC236}">
                <a16:creationId xmlns:a16="http://schemas.microsoft.com/office/drawing/2014/main" id="{B24D9480-CA78-1C11-CB24-CF5D77ED5016}"/>
              </a:ext>
            </a:extLst>
          </p:cNvPr>
          <p:cNvSpPr txBox="1">
            <a:spLocks/>
          </p:cNvSpPr>
          <p:nvPr/>
        </p:nvSpPr>
        <p:spPr>
          <a:xfrm>
            <a:off x="12511555" y="2105165"/>
            <a:ext cx="10980080" cy="37362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buClr>
                <a:srgbClr val="204568"/>
              </a:buClr>
              <a:buFont typeface="Wingdings" pitchFamily="2" charset="2"/>
              <a:buChar char="§"/>
            </a:pPr>
            <a:r>
              <a:rPr lang="en-US" sz="3200" dirty="0">
                <a:solidFill>
                  <a:schemeClr val="bg2">
                    <a:lumMod val="25000"/>
                  </a:schemeClr>
                </a:solidFill>
              </a:rPr>
              <a:t>Emphasize teaching and lab facilities.</a:t>
            </a:r>
          </a:p>
          <a:p>
            <a:pPr algn="l">
              <a:lnSpc>
                <a:spcPct val="100000"/>
              </a:lnSpc>
              <a:buClr>
                <a:srgbClr val="204568"/>
              </a:buClr>
              <a:buFont typeface="Wingdings" pitchFamily="2" charset="2"/>
              <a:buChar char="§"/>
            </a:pPr>
            <a:r>
              <a:rPr lang="en-US" sz="3200" dirty="0">
                <a:solidFill>
                  <a:schemeClr val="bg2">
                    <a:lumMod val="25000"/>
                  </a:schemeClr>
                </a:solidFill>
                <a:latin typeface="+mj-lt"/>
              </a:rPr>
              <a:t>Evaluate and assess current status of buildings.</a:t>
            </a:r>
          </a:p>
          <a:p>
            <a:pPr algn="l">
              <a:lnSpc>
                <a:spcPct val="100000"/>
              </a:lnSpc>
              <a:buClr>
                <a:srgbClr val="204568"/>
              </a:buClr>
              <a:buFont typeface="Wingdings" pitchFamily="2" charset="2"/>
              <a:buChar char="§"/>
            </a:pPr>
            <a:r>
              <a:rPr lang="en-US" sz="3200" dirty="0">
                <a:solidFill>
                  <a:schemeClr val="bg2">
                    <a:lumMod val="25000"/>
                  </a:schemeClr>
                </a:solidFill>
                <a:latin typeface="+mj-lt"/>
              </a:rPr>
              <a:t>Review additional needs for providing high-quality programs</a:t>
            </a:r>
          </a:p>
          <a:p>
            <a:pPr algn="l">
              <a:lnSpc>
                <a:spcPct val="100000"/>
              </a:lnSpc>
              <a:buClr>
                <a:srgbClr val="204568"/>
              </a:buClr>
              <a:buFont typeface="Wingdings" pitchFamily="2" charset="2"/>
              <a:buChar char="§"/>
            </a:pPr>
            <a:r>
              <a:rPr lang="en-US" sz="3200" dirty="0">
                <a:solidFill>
                  <a:schemeClr val="bg2">
                    <a:lumMod val="25000"/>
                  </a:schemeClr>
                </a:solidFill>
                <a:latin typeface="+mj-lt"/>
              </a:rPr>
              <a:t>Estimate budget required for each stage.</a:t>
            </a:r>
          </a:p>
        </p:txBody>
      </p:sp>
      <p:sp>
        <p:nvSpPr>
          <p:cNvPr id="13" name="Content Placeholder 2">
            <a:extLst>
              <a:ext uri="{FF2B5EF4-FFF2-40B4-BE49-F238E27FC236}">
                <a16:creationId xmlns:a16="http://schemas.microsoft.com/office/drawing/2014/main" id="{3F23D8F0-C33B-AD44-73EA-28CD18871AD7}"/>
              </a:ext>
            </a:extLst>
          </p:cNvPr>
          <p:cNvSpPr txBox="1">
            <a:spLocks/>
          </p:cNvSpPr>
          <p:nvPr/>
        </p:nvSpPr>
        <p:spPr>
          <a:xfrm>
            <a:off x="815091" y="1758566"/>
            <a:ext cx="10386391" cy="37362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28600" indent="-228600" algn="l">
              <a:lnSpc>
                <a:spcPct val="100000"/>
              </a:lnSpc>
              <a:spcBef>
                <a:spcPts val="600"/>
              </a:spcBef>
              <a:buClr>
                <a:srgbClr val="204568"/>
              </a:buClr>
              <a:buFont typeface="Wingdings" pitchFamily="2" charset="2"/>
              <a:buChar char="§"/>
            </a:pPr>
            <a:r>
              <a:rPr lang="en-US" sz="3200" dirty="0">
                <a:solidFill>
                  <a:schemeClr val="bg2">
                    <a:lumMod val="25000"/>
                  </a:schemeClr>
                </a:solidFill>
                <a:latin typeface="+mj-lt"/>
              </a:rPr>
              <a:t>This is a simple basic branded slide design (32pt, at 1.38)</a:t>
            </a:r>
          </a:p>
          <a:p>
            <a:pPr marL="228600" indent="-228600" algn="l">
              <a:lnSpc>
                <a:spcPct val="100000"/>
              </a:lnSpc>
              <a:spcBef>
                <a:spcPts val="600"/>
              </a:spcBef>
              <a:buClr>
                <a:srgbClr val="204568"/>
              </a:buClr>
              <a:buFont typeface="Wingdings" pitchFamily="2" charset="2"/>
              <a:buChar char="§"/>
            </a:pPr>
            <a:r>
              <a:rPr lang="en-US" sz="3200" dirty="0">
                <a:solidFill>
                  <a:schemeClr val="bg2">
                    <a:lumMod val="25000"/>
                  </a:schemeClr>
                </a:solidFill>
                <a:latin typeface="+mj-lt"/>
              </a:rPr>
              <a:t>Line spacing 1.0/0, .25” left, hanging .25” space bf 6 </a:t>
            </a:r>
            <a:r>
              <a:rPr lang="en-US" sz="3200" dirty="0" err="1">
                <a:solidFill>
                  <a:schemeClr val="bg2">
                    <a:lumMod val="25000"/>
                  </a:schemeClr>
                </a:solidFill>
                <a:latin typeface="+mj-lt"/>
              </a:rPr>
              <a:t>pt</a:t>
            </a:r>
            <a:r>
              <a:rPr lang="en-US" sz="3200" dirty="0">
                <a:solidFill>
                  <a:schemeClr val="bg2">
                    <a:lumMod val="25000"/>
                  </a:schemeClr>
                </a:solidFill>
                <a:latin typeface="+mj-lt"/>
              </a:rPr>
              <a:t> .</a:t>
            </a:r>
          </a:p>
          <a:p>
            <a:pPr marL="228600" indent="-228600" algn="l">
              <a:lnSpc>
                <a:spcPct val="100000"/>
              </a:lnSpc>
              <a:spcBef>
                <a:spcPts val="600"/>
              </a:spcBef>
              <a:buClr>
                <a:srgbClr val="204568"/>
              </a:buClr>
              <a:buFont typeface="Wingdings" pitchFamily="2" charset="2"/>
              <a:buChar char="§"/>
            </a:pPr>
            <a:r>
              <a:rPr lang="en-US" sz="3200" dirty="0">
                <a:solidFill>
                  <a:schemeClr val="bg2">
                    <a:lumMod val="25000"/>
                  </a:schemeClr>
                </a:solidFill>
                <a:latin typeface="+mj-lt"/>
              </a:rPr>
              <a:t>To duplicate this slide: Com-shift-D,  or select </a:t>
            </a:r>
            <a:br>
              <a:rPr lang="en-US" sz="3200" dirty="0">
                <a:solidFill>
                  <a:schemeClr val="bg2">
                    <a:lumMod val="25000"/>
                  </a:schemeClr>
                </a:solidFill>
                <a:latin typeface="+mj-lt"/>
              </a:rPr>
            </a:br>
            <a:r>
              <a:rPr lang="en-US" sz="3200" dirty="0">
                <a:solidFill>
                  <a:schemeClr val="bg2">
                    <a:lumMod val="25000"/>
                  </a:schemeClr>
                </a:solidFill>
                <a:latin typeface="+mj-lt"/>
              </a:rPr>
              <a:t>“Duplicate slide” from “Insert” menu.</a:t>
            </a:r>
          </a:p>
          <a:p>
            <a:pPr marL="228600" indent="-228600" algn="l">
              <a:lnSpc>
                <a:spcPct val="100000"/>
              </a:lnSpc>
              <a:spcBef>
                <a:spcPts val="600"/>
              </a:spcBef>
              <a:buClr>
                <a:srgbClr val="204568"/>
              </a:buClr>
              <a:buFont typeface="Wingdings" pitchFamily="2" charset="2"/>
              <a:buChar char="§"/>
            </a:pPr>
            <a:r>
              <a:rPr lang="en-US" sz="3200" dirty="0">
                <a:solidFill>
                  <a:schemeClr val="bg2">
                    <a:lumMod val="25000"/>
                  </a:schemeClr>
                </a:solidFill>
                <a:latin typeface="+mj-lt"/>
              </a:rPr>
              <a:t>Another bullet point</a:t>
            </a:r>
          </a:p>
          <a:p>
            <a:pPr marL="228600" indent="-228600" algn="l">
              <a:lnSpc>
                <a:spcPct val="100000"/>
              </a:lnSpc>
              <a:spcBef>
                <a:spcPts val="600"/>
              </a:spcBef>
              <a:buClr>
                <a:srgbClr val="204568"/>
              </a:buClr>
              <a:buFont typeface="Wingdings" pitchFamily="2" charset="2"/>
              <a:buChar char="§"/>
            </a:pPr>
            <a:r>
              <a:rPr lang="en-US" sz="3200" dirty="0">
                <a:solidFill>
                  <a:schemeClr val="bg2">
                    <a:lumMod val="25000"/>
                  </a:schemeClr>
                </a:solidFill>
                <a:latin typeface="+mj-lt"/>
              </a:rPr>
              <a:t>Stop here! Go to another slide if you have more text.</a:t>
            </a:r>
          </a:p>
        </p:txBody>
      </p:sp>
    </p:spTree>
    <p:extLst>
      <p:ext uri="{BB962C8B-B14F-4D97-AF65-F5344CB8AC3E}">
        <p14:creationId xmlns:p14="http://schemas.microsoft.com/office/powerpoint/2010/main" val="4111965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695772D-EA68-7C4A-A7A1-1A4A9E5E76AF}"/>
              </a:ext>
            </a:extLst>
          </p:cNvPr>
          <p:cNvSpPr>
            <a:spLocks noGrp="1"/>
          </p:cNvSpPr>
          <p:nvPr>
            <p:ph type="ctrTitle"/>
          </p:nvPr>
        </p:nvSpPr>
        <p:spPr>
          <a:xfrm>
            <a:off x="815091" y="768334"/>
            <a:ext cx="11373680" cy="365529"/>
          </a:xfrm>
        </p:spPr>
        <p:txBody>
          <a:bodyPr anchor="t">
            <a:noAutofit/>
          </a:bodyPr>
          <a:lstStyle/>
          <a:p>
            <a:pPr algn="l"/>
            <a:r>
              <a:rPr lang="en-US" sz="4400" dirty="0">
                <a:solidFill>
                  <a:srgbClr val="204568"/>
                </a:solidFill>
              </a:rPr>
              <a:t>44 </a:t>
            </a:r>
            <a:r>
              <a:rPr lang="en-US" sz="4400" dirty="0" err="1">
                <a:solidFill>
                  <a:srgbClr val="204568"/>
                </a:solidFill>
              </a:rPr>
              <a:t>pt</a:t>
            </a:r>
            <a:r>
              <a:rPr lang="en-US" sz="4400" dirty="0">
                <a:solidFill>
                  <a:srgbClr val="204568"/>
                </a:solidFill>
              </a:rPr>
              <a:t> Calibri light Headline at 2.38</a:t>
            </a:r>
          </a:p>
        </p:txBody>
      </p:sp>
      <p:sp>
        <p:nvSpPr>
          <p:cNvPr id="6" name="Slide Number Placeholder 14">
            <a:extLst>
              <a:ext uri="{FF2B5EF4-FFF2-40B4-BE49-F238E27FC236}">
                <a16:creationId xmlns:a16="http://schemas.microsoft.com/office/drawing/2014/main" id="{7532FCBC-9AE5-D64A-AC74-DCED5E270362}"/>
              </a:ext>
            </a:extLst>
          </p:cNvPr>
          <p:cNvSpPr>
            <a:spLocks noGrp="1"/>
          </p:cNvSpPr>
          <p:nvPr>
            <p:ph type="sldNum" sz="quarter" idx="12"/>
          </p:nvPr>
        </p:nvSpPr>
        <p:spPr>
          <a:xfrm>
            <a:off x="800101" y="5937124"/>
            <a:ext cx="2681908" cy="365125"/>
          </a:xfrm>
        </p:spPr>
        <p:txBody>
          <a:bodyPr/>
          <a:lstStyle/>
          <a:p>
            <a:pPr algn="l"/>
            <a:fld id="{FCD269E8-D502-1646-9F71-7A4D8306D6E1}" type="slidenum">
              <a:rPr lang="en-US" sz="2400" smtClean="0">
                <a:solidFill>
                  <a:schemeClr val="bg2">
                    <a:lumMod val="90000"/>
                  </a:schemeClr>
                </a:solidFill>
              </a:rPr>
              <a:t>6</a:t>
            </a:fld>
            <a:endParaRPr lang="en-US" sz="2400" dirty="0">
              <a:solidFill>
                <a:schemeClr val="bg2">
                  <a:lumMod val="90000"/>
                </a:schemeClr>
              </a:solidFill>
            </a:endParaRPr>
          </a:p>
        </p:txBody>
      </p:sp>
      <p:pic>
        <p:nvPicPr>
          <p:cNvPr id="3" name="Picture 2" descr="Northern New Mexico College logo">
            <a:extLst>
              <a:ext uri="{FF2B5EF4-FFF2-40B4-BE49-F238E27FC236}">
                <a16:creationId xmlns:a16="http://schemas.microsoft.com/office/drawing/2014/main" id="{2083E9B5-FF82-F543-88AC-64567CEB0462}"/>
              </a:ext>
            </a:extLst>
          </p:cNvPr>
          <p:cNvPicPr>
            <a:picLocks noChangeAspect="1"/>
          </p:cNvPicPr>
          <p:nvPr/>
        </p:nvPicPr>
        <p:blipFill>
          <a:blip r:embed="rId3"/>
          <a:stretch>
            <a:fillRect/>
          </a:stretch>
        </p:blipFill>
        <p:spPr>
          <a:xfrm>
            <a:off x="0" y="5456518"/>
            <a:ext cx="12192000" cy="1412240"/>
          </a:xfrm>
          <a:prstGeom prst="rect">
            <a:avLst/>
          </a:prstGeom>
        </p:spPr>
      </p:pic>
      <p:sp>
        <p:nvSpPr>
          <p:cNvPr id="17" name="Rectangle 16">
            <a:extLst>
              <a:ext uri="{FF2B5EF4-FFF2-40B4-BE49-F238E27FC236}">
                <a16:creationId xmlns:a16="http://schemas.microsoft.com/office/drawing/2014/main" id="{5721327C-94D8-164E-8147-7548D458FB9F}"/>
              </a:ext>
              <a:ext uri="{C183D7F6-B498-43B3-948B-1728B52AA6E4}">
                <adec:decorative xmlns:adec="http://schemas.microsoft.com/office/drawing/2017/decorative" val="1"/>
              </a:ext>
            </a:extLst>
          </p:cNvPr>
          <p:cNvSpPr/>
          <p:nvPr/>
        </p:nvSpPr>
        <p:spPr>
          <a:xfrm>
            <a:off x="4406109" y="514866"/>
            <a:ext cx="3377719" cy="6128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157A640F-2647-7E48-B1B3-D0952D2CE896}"/>
              </a:ext>
              <a:ext uri="{C183D7F6-B498-43B3-948B-1728B52AA6E4}">
                <adec:decorative xmlns:adec="http://schemas.microsoft.com/office/drawing/2017/decorative" val="1"/>
              </a:ext>
            </a:extLst>
          </p:cNvPr>
          <p:cNvSpPr/>
          <p:nvPr/>
        </p:nvSpPr>
        <p:spPr>
          <a:xfrm>
            <a:off x="8013375" y="514866"/>
            <a:ext cx="3377719" cy="6128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082A9631-44CB-9441-B95C-3BF3431EAE12}"/>
              </a:ext>
              <a:ext uri="{C183D7F6-B498-43B3-948B-1728B52AA6E4}">
                <adec:decorative xmlns:adec="http://schemas.microsoft.com/office/drawing/2017/decorative" val="1"/>
              </a:ext>
            </a:extLst>
          </p:cNvPr>
          <p:cNvSpPr/>
          <p:nvPr/>
        </p:nvSpPr>
        <p:spPr>
          <a:xfrm>
            <a:off x="798843" y="514866"/>
            <a:ext cx="3377719" cy="6128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2">
            <a:extLst>
              <a:ext uri="{FF2B5EF4-FFF2-40B4-BE49-F238E27FC236}">
                <a16:creationId xmlns:a16="http://schemas.microsoft.com/office/drawing/2014/main" id="{B24D9480-CA78-1C11-CB24-CF5D77ED5016}"/>
              </a:ext>
            </a:extLst>
          </p:cNvPr>
          <p:cNvSpPr txBox="1">
            <a:spLocks/>
          </p:cNvSpPr>
          <p:nvPr/>
        </p:nvSpPr>
        <p:spPr>
          <a:xfrm>
            <a:off x="12511555" y="2105165"/>
            <a:ext cx="10980080" cy="37362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buClr>
                <a:srgbClr val="204568"/>
              </a:buClr>
              <a:buFont typeface="Wingdings" pitchFamily="2" charset="2"/>
              <a:buChar char="§"/>
            </a:pPr>
            <a:r>
              <a:rPr lang="en-US" sz="3200" dirty="0">
                <a:solidFill>
                  <a:schemeClr val="bg2">
                    <a:lumMod val="25000"/>
                  </a:schemeClr>
                </a:solidFill>
              </a:rPr>
              <a:t>Emphasize teaching and lab facilities.</a:t>
            </a:r>
          </a:p>
          <a:p>
            <a:pPr algn="l">
              <a:lnSpc>
                <a:spcPct val="100000"/>
              </a:lnSpc>
              <a:buClr>
                <a:srgbClr val="204568"/>
              </a:buClr>
              <a:buFont typeface="Wingdings" pitchFamily="2" charset="2"/>
              <a:buChar char="§"/>
            </a:pPr>
            <a:r>
              <a:rPr lang="en-US" sz="3200" dirty="0">
                <a:solidFill>
                  <a:schemeClr val="bg2">
                    <a:lumMod val="25000"/>
                  </a:schemeClr>
                </a:solidFill>
                <a:latin typeface="+mj-lt"/>
              </a:rPr>
              <a:t>Evaluate and assess current status of buildings.</a:t>
            </a:r>
          </a:p>
          <a:p>
            <a:pPr algn="l">
              <a:lnSpc>
                <a:spcPct val="100000"/>
              </a:lnSpc>
              <a:buClr>
                <a:srgbClr val="204568"/>
              </a:buClr>
              <a:buFont typeface="Wingdings" pitchFamily="2" charset="2"/>
              <a:buChar char="§"/>
            </a:pPr>
            <a:r>
              <a:rPr lang="en-US" sz="3200" dirty="0">
                <a:solidFill>
                  <a:schemeClr val="bg2">
                    <a:lumMod val="25000"/>
                  </a:schemeClr>
                </a:solidFill>
                <a:latin typeface="+mj-lt"/>
              </a:rPr>
              <a:t>Review additional needs for providing high-quality programs</a:t>
            </a:r>
          </a:p>
          <a:p>
            <a:pPr algn="l">
              <a:lnSpc>
                <a:spcPct val="100000"/>
              </a:lnSpc>
              <a:buClr>
                <a:srgbClr val="204568"/>
              </a:buClr>
              <a:buFont typeface="Wingdings" pitchFamily="2" charset="2"/>
              <a:buChar char="§"/>
            </a:pPr>
            <a:r>
              <a:rPr lang="en-US" sz="3200" dirty="0">
                <a:solidFill>
                  <a:schemeClr val="bg2">
                    <a:lumMod val="25000"/>
                  </a:schemeClr>
                </a:solidFill>
                <a:latin typeface="+mj-lt"/>
              </a:rPr>
              <a:t>Estimate budget required for each stage.</a:t>
            </a:r>
          </a:p>
        </p:txBody>
      </p:sp>
      <p:sp>
        <p:nvSpPr>
          <p:cNvPr id="13" name="Content Placeholder 2">
            <a:extLst>
              <a:ext uri="{FF2B5EF4-FFF2-40B4-BE49-F238E27FC236}">
                <a16:creationId xmlns:a16="http://schemas.microsoft.com/office/drawing/2014/main" id="{3F23D8F0-C33B-AD44-73EA-28CD18871AD7}"/>
              </a:ext>
            </a:extLst>
          </p:cNvPr>
          <p:cNvSpPr txBox="1">
            <a:spLocks/>
          </p:cNvSpPr>
          <p:nvPr/>
        </p:nvSpPr>
        <p:spPr>
          <a:xfrm>
            <a:off x="815091" y="1796666"/>
            <a:ext cx="4658609" cy="37362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28600" indent="-228600" algn="l">
              <a:lnSpc>
                <a:spcPct val="100000"/>
              </a:lnSpc>
              <a:spcBef>
                <a:spcPts val="600"/>
              </a:spcBef>
              <a:buClr>
                <a:srgbClr val="204568"/>
              </a:buClr>
              <a:buFont typeface="Wingdings" pitchFamily="2" charset="2"/>
              <a:buChar char="§"/>
            </a:pPr>
            <a:r>
              <a:rPr lang="en-US" sz="2800" dirty="0">
                <a:solidFill>
                  <a:schemeClr val="bg2">
                    <a:lumMod val="25000"/>
                  </a:schemeClr>
                </a:solidFill>
                <a:latin typeface="+mj-lt"/>
              </a:rPr>
              <a:t>This is a simple basic branded two column slide design (28pt, at 1.38)</a:t>
            </a:r>
          </a:p>
          <a:p>
            <a:pPr marL="228600" indent="-228600" algn="l">
              <a:lnSpc>
                <a:spcPct val="100000"/>
              </a:lnSpc>
              <a:spcBef>
                <a:spcPts val="600"/>
              </a:spcBef>
              <a:buClr>
                <a:srgbClr val="204568"/>
              </a:buClr>
              <a:buFont typeface="Wingdings" pitchFamily="2" charset="2"/>
              <a:buChar char="§"/>
            </a:pPr>
            <a:r>
              <a:rPr lang="en-US" sz="2800" dirty="0">
                <a:solidFill>
                  <a:schemeClr val="bg2">
                    <a:lumMod val="25000"/>
                  </a:schemeClr>
                </a:solidFill>
                <a:latin typeface="+mj-lt"/>
              </a:rPr>
              <a:t>Line spacing 1.0/0, .25” left, hanging .25” space bf 6 </a:t>
            </a:r>
            <a:r>
              <a:rPr lang="en-US" sz="2800" dirty="0" err="1">
                <a:solidFill>
                  <a:schemeClr val="bg2">
                    <a:lumMod val="25000"/>
                  </a:schemeClr>
                </a:solidFill>
                <a:latin typeface="+mj-lt"/>
              </a:rPr>
              <a:t>pt</a:t>
            </a:r>
            <a:r>
              <a:rPr lang="en-US" sz="2800" dirty="0">
                <a:solidFill>
                  <a:schemeClr val="bg2">
                    <a:lumMod val="25000"/>
                  </a:schemeClr>
                </a:solidFill>
                <a:latin typeface="+mj-lt"/>
              </a:rPr>
              <a:t> .</a:t>
            </a:r>
          </a:p>
          <a:p>
            <a:pPr marL="228600" indent="-228600" algn="l">
              <a:lnSpc>
                <a:spcPct val="100000"/>
              </a:lnSpc>
              <a:spcBef>
                <a:spcPts val="600"/>
              </a:spcBef>
              <a:buClr>
                <a:srgbClr val="204568"/>
              </a:buClr>
              <a:buFont typeface="Wingdings" pitchFamily="2" charset="2"/>
              <a:buChar char="§"/>
            </a:pPr>
            <a:r>
              <a:rPr lang="en-US" sz="2800" dirty="0">
                <a:solidFill>
                  <a:schemeClr val="bg2">
                    <a:lumMod val="25000"/>
                  </a:schemeClr>
                </a:solidFill>
                <a:latin typeface="+mj-lt"/>
              </a:rPr>
              <a:t>Another bullet point</a:t>
            </a:r>
          </a:p>
          <a:p>
            <a:pPr marL="228600" indent="-228600" algn="l">
              <a:lnSpc>
                <a:spcPct val="100000"/>
              </a:lnSpc>
              <a:spcBef>
                <a:spcPts val="600"/>
              </a:spcBef>
              <a:buClr>
                <a:srgbClr val="204568"/>
              </a:buClr>
              <a:buFont typeface="Wingdings" pitchFamily="2" charset="2"/>
              <a:buChar char="§"/>
            </a:pPr>
            <a:r>
              <a:rPr lang="en-US" sz="2800" dirty="0">
                <a:solidFill>
                  <a:schemeClr val="bg2">
                    <a:lumMod val="25000"/>
                  </a:schemeClr>
                </a:solidFill>
                <a:latin typeface="+mj-lt"/>
              </a:rPr>
              <a:t>Stop here! </a:t>
            </a:r>
          </a:p>
        </p:txBody>
      </p:sp>
      <p:sp>
        <p:nvSpPr>
          <p:cNvPr id="16" name="Content Placeholder 2">
            <a:extLst>
              <a:ext uri="{FF2B5EF4-FFF2-40B4-BE49-F238E27FC236}">
                <a16:creationId xmlns:a16="http://schemas.microsoft.com/office/drawing/2014/main" id="{CC180B05-F77C-F1E6-4636-ABEA8ADCDDEB}"/>
              </a:ext>
            </a:extLst>
          </p:cNvPr>
          <p:cNvSpPr txBox="1">
            <a:spLocks/>
          </p:cNvSpPr>
          <p:nvPr/>
        </p:nvSpPr>
        <p:spPr>
          <a:xfrm>
            <a:off x="6377691" y="1796666"/>
            <a:ext cx="4658609" cy="37362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28600" indent="-228600" algn="l">
              <a:lnSpc>
                <a:spcPct val="100000"/>
              </a:lnSpc>
              <a:spcBef>
                <a:spcPts val="600"/>
              </a:spcBef>
              <a:buClr>
                <a:srgbClr val="204568"/>
              </a:buClr>
              <a:buFont typeface="Wingdings" pitchFamily="2" charset="2"/>
              <a:buChar char="§"/>
            </a:pPr>
            <a:r>
              <a:rPr lang="en-US" sz="2800" dirty="0">
                <a:solidFill>
                  <a:schemeClr val="bg2">
                    <a:lumMod val="25000"/>
                  </a:schemeClr>
                </a:solidFill>
                <a:latin typeface="+mj-lt"/>
              </a:rPr>
              <a:t>Line spacing 1.0/0, .25” left, hanging .25” space bf 6 </a:t>
            </a:r>
            <a:r>
              <a:rPr lang="en-US" sz="2800" dirty="0" err="1">
                <a:solidFill>
                  <a:schemeClr val="bg2">
                    <a:lumMod val="25000"/>
                  </a:schemeClr>
                </a:solidFill>
                <a:latin typeface="+mj-lt"/>
              </a:rPr>
              <a:t>pt</a:t>
            </a:r>
            <a:r>
              <a:rPr lang="en-US" sz="2800" dirty="0">
                <a:solidFill>
                  <a:schemeClr val="bg2">
                    <a:lumMod val="25000"/>
                  </a:schemeClr>
                </a:solidFill>
                <a:latin typeface="+mj-lt"/>
              </a:rPr>
              <a:t> .</a:t>
            </a:r>
          </a:p>
          <a:p>
            <a:pPr marL="228600" indent="-228600" algn="l">
              <a:lnSpc>
                <a:spcPct val="100000"/>
              </a:lnSpc>
              <a:spcBef>
                <a:spcPts val="600"/>
              </a:spcBef>
              <a:buClr>
                <a:srgbClr val="204568"/>
              </a:buClr>
              <a:buFont typeface="Wingdings" pitchFamily="2" charset="2"/>
              <a:buChar char="§"/>
            </a:pPr>
            <a:r>
              <a:rPr lang="en-US" sz="2800" dirty="0">
                <a:solidFill>
                  <a:schemeClr val="bg2">
                    <a:lumMod val="25000"/>
                  </a:schemeClr>
                </a:solidFill>
                <a:latin typeface="+mj-lt"/>
              </a:rPr>
              <a:t>To duplicate this slide: Com-shift-D, or select “Duplicate slide” from “Insert” menu.</a:t>
            </a:r>
          </a:p>
          <a:p>
            <a:pPr marL="228600" indent="-228600" algn="l">
              <a:lnSpc>
                <a:spcPct val="100000"/>
              </a:lnSpc>
              <a:spcBef>
                <a:spcPts val="600"/>
              </a:spcBef>
              <a:buClr>
                <a:srgbClr val="204568"/>
              </a:buClr>
              <a:buFont typeface="Wingdings" pitchFamily="2" charset="2"/>
              <a:buChar char="§"/>
            </a:pPr>
            <a:r>
              <a:rPr lang="en-US" sz="2800" dirty="0">
                <a:solidFill>
                  <a:schemeClr val="bg2">
                    <a:lumMod val="25000"/>
                  </a:schemeClr>
                </a:solidFill>
                <a:latin typeface="+mj-lt"/>
              </a:rPr>
              <a:t>Another bullet point</a:t>
            </a:r>
          </a:p>
          <a:p>
            <a:pPr marL="228600" indent="-228600" algn="l">
              <a:lnSpc>
                <a:spcPct val="100000"/>
              </a:lnSpc>
              <a:spcBef>
                <a:spcPts val="600"/>
              </a:spcBef>
              <a:buClr>
                <a:srgbClr val="204568"/>
              </a:buClr>
              <a:buFont typeface="Wingdings" pitchFamily="2" charset="2"/>
              <a:buChar char="§"/>
            </a:pPr>
            <a:r>
              <a:rPr lang="en-US" sz="2800" dirty="0">
                <a:solidFill>
                  <a:schemeClr val="bg2">
                    <a:lumMod val="25000"/>
                  </a:schemeClr>
                </a:solidFill>
                <a:latin typeface="+mj-lt"/>
              </a:rPr>
              <a:t>Stop here! </a:t>
            </a:r>
          </a:p>
        </p:txBody>
      </p:sp>
    </p:spTree>
    <p:extLst>
      <p:ext uri="{BB962C8B-B14F-4D97-AF65-F5344CB8AC3E}">
        <p14:creationId xmlns:p14="http://schemas.microsoft.com/office/powerpoint/2010/main" val="20998984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695772D-EA68-7C4A-A7A1-1A4A9E5E76AF}"/>
              </a:ext>
            </a:extLst>
          </p:cNvPr>
          <p:cNvSpPr>
            <a:spLocks noGrp="1"/>
          </p:cNvSpPr>
          <p:nvPr>
            <p:ph type="ctrTitle"/>
          </p:nvPr>
        </p:nvSpPr>
        <p:spPr>
          <a:xfrm>
            <a:off x="3428525" y="768334"/>
            <a:ext cx="11373680" cy="365529"/>
          </a:xfrm>
        </p:spPr>
        <p:txBody>
          <a:bodyPr anchor="t">
            <a:noAutofit/>
          </a:bodyPr>
          <a:lstStyle/>
          <a:p>
            <a:pPr algn="l"/>
            <a:r>
              <a:rPr lang="en-US" sz="4400" dirty="0">
                <a:solidFill>
                  <a:srgbClr val="204568"/>
                </a:solidFill>
              </a:rPr>
              <a:t>44 </a:t>
            </a:r>
            <a:r>
              <a:rPr lang="en-US" sz="4400" dirty="0" err="1">
                <a:solidFill>
                  <a:srgbClr val="204568"/>
                </a:solidFill>
              </a:rPr>
              <a:t>pt</a:t>
            </a:r>
            <a:r>
              <a:rPr lang="en-US" sz="4400" dirty="0">
                <a:solidFill>
                  <a:srgbClr val="204568"/>
                </a:solidFill>
              </a:rPr>
              <a:t> Calibri light Head at 2.38</a:t>
            </a:r>
          </a:p>
        </p:txBody>
      </p:sp>
      <p:sp>
        <p:nvSpPr>
          <p:cNvPr id="6" name="Slide Number Placeholder 14">
            <a:extLst>
              <a:ext uri="{FF2B5EF4-FFF2-40B4-BE49-F238E27FC236}">
                <a16:creationId xmlns:a16="http://schemas.microsoft.com/office/drawing/2014/main" id="{7532FCBC-9AE5-D64A-AC74-DCED5E270362}"/>
              </a:ext>
            </a:extLst>
          </p:cNvPr>
          <p:cNvSpPr>
            <a:spLocks noGrp="1"/>
          </p:cNvSpPr>
          <p:nvPr>
            <p:ph type="sldNum" sz="quarter" idx="12"/>
          </p:nvPr>
        </p:nvSpPr>
        <p:spPr>
          <a:xfrm>
            <a:off x="800101" y="5937124"/>
            <a:ext cx="2681908" cy="365125"/>
          </a:xfrm>
        </p:spPr>
        <p:txBody>
          <a:bodyPr/>
          <a:lstStyle/>
          <a:p>
            <a:pPr algn="l"/>
            <a:fld id="{FCD269E8-D502-1646-9F71-7A4D8306D6E1}" type="slidenum">
              <a:rPr lang="en-US" sz="2400" smtClean="0">
                <a:solidFill>
                  <a:schemeClr val="bg2">
                    <a:lumMod val="90000"/>
                  </a:schemeClr>
                </a:solidFill>
              </a:rPr>
              <a:t>7</a:t>
            </a:fld>
            <a:endParaRPr lang="en-US" sz="2400" dirty="0">
              <a:solidFill>
                <a:schemeClr val="bg2">
                  <a:lumMod val="90000"/>
                </a:schemeClr>
              </a:solidFill>
            </a:endParaRPr>
          </a:p>
        </p:txBody>
      </p:sp>
      <p:pic>
        <p:nvPicPr>
          <p:cNvPr id="3" name="Picture 2" descr="Northern New Mexico College logo">
            <a:extLst>
              <a:ext uri="{FF2B5EF4-FFF2-40B4-BE49-F238E27FC236}">
                <a16:creationId xmlns:a16="http://schemas.microsoft.com/office/drawing/2014/main" id="{2083E9B5-FF82-F543-88AC-64567CEB0462}"/>
              </a:ext>
            </a:extLst>
          </p:cNvPr>
          <p:cNvPicPr>
            <a:picLocks noChangeAspect="1"/>
          </p:cNvPicPr>
          <p:nvPr/>
        </p:nvPicPr>
        <p:blipFill>
          <a:blip r:embed="rId3"/>
          <a:stretch>
            <a:fillRect/>
          </a:stretch>
        </p:blipFill>
        <p:spPr>
          <a:xfrm>
            <a:off x="0" y="5456518"/>
            <a:ext cx="12192000" cy="1412240"/>
          </a:xfrm>
          <a:prstGeom prst="rect">
            <a:avLst/>
          </a:prstGeom>
        </p:spPr>
      </p:pic>
      <p:sp>
        <p:nvSpPr>
          <p:cNvPr id="12" name="Content Placeholder 2">
            <a:extLst>
              <a:ext uri="{FF2B5EF4-FFF2-40B4-BE49-F238E27FC236}">
                <a16:creationId xmlns:a16="http://schemas.microsoft.com/office/drawing/2014/main" id="{B24D9480-CA78-1C11-CB24-CF5D77ED5016}"/>
              </a:ext>
            </a:extLst>
          </p:cNvPr>
          <p:cNvSpPr txBox="1">
            <a:spLocks/>
          </p:cNvSpPr>
          <p:nvPr/>
        </p:nvSpPr>
        <p:spPr>
          <a:xfrm>
            <a:off x="12511555" y="2105165"/>
            <a:ext cx="10980080" cy="37362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buClr>
                <a:srgbClr val="204568"/>
              </a:buClr>
              <a:buFont typeface="Wingdings" pitchFamily="2" charset="2"/>
              <a:buChar char="§"/>
            </a:pPr>
            <a:r>
              <a:rPr lang="en-US" sz="3200" dirty="0">
                <a:solidFill>
                  <a:schemeClr val="bg2">
                    <a:lumMod val="25000"/>
                  </a:schemeClr>
                </a:solidFill>
              </a:rPr>
              <a:t>Emphasize teaching and lab facilities.</a:t>
            </a:r>
          </a:p>
          <a:p>
            <a:pPr algn="l">
              <a:lnSpc>
                <a:spcPct val="100000"/>
              </a:lnSpc>
              <a:buClr>
                <a:srgbClr val="204568"/>
              </a:buClr>
              <a:buFont typeface="Wingdings" pitchFamily="2" charset="2"/>
              <a:buChar char="§"/>
            </a:pPr>
            <a:r>
              <a:rPr lang="en-US" sz="3200" dirty="0">
                <a:solidFill>
                  <a:schemeClr val="bg2">
                    <a:lumMod val="25000"/>
                  </a:schemeClr>
                </a:solidFill>
                <a:latin typeface="+mj-lt"/>
              </a:rPr>
              <a:t>Evaluate and assess current status of buildings.</a:t>
            </a:r>
          </a:p>
          <a:p>
            <a:pPr algn="l">
              <a:lnSpc>
                <a:spcPct val="100000"/>
              </a:lnSpc>
              <a:buClr>
                <a:srgbClr val="204568"/>
              </a:buClr>
              <a:buFont typeface="Wingdings" pitchFamily="2" charset="2"/>
              <a:buChar char="§"/>
            </a:pPr>
            <a:r>
              <a:rPr lang="en-US" sz="3200" dirty="0">
                <a:solidFill>
                  <a:schemeClr val="bg2">
                    <a:lumMod val="25000"/>
                  </a:schemeClr>
                </a:solidFill>
                <a:latin typeface="+mj-lt"/>
              </a:rPr>
              <a:t>Review additional needs for providing high-quality programs</a:t>
            </a:r>
          </a:p>
          <a:p>
            <a:pPr algn="l">
              <a:lnSpc>
                <a:spcPct val="100000"/>
              </a:lnSpc>
              <a:buClr>
                <a:srgbClr val="204568"/>
              </a:buClr>
              <a:buFont typeface="Wingdings" pitchFamily="2" charset="2"/>
              <a:buChar char="§"/>
            </a:pPr>
            <a:r>
              <a:rPr lang="en-US" sz="3200" dirty="0">
                <a:solidFill>
                  <a:schemeClr val="bg2">
                    <a:lumMod val="25000"/>
                  </a:schemeClr>
                </a:solidFill>
                <a:latin typeface="+mj-lt"/>
              </a:rPr>
              <a:t>Estimate budget required for each stage.</a:t>
            </a:r>
          </a:p>
        </p:txBody>
      </p:sp>
      <p:sp>
        <p:nvSpPr>
          <p:cNvPr id="13" name="Content Placeholder 2">
            <a:extLst>
              <a:ext uri="{FF2B5EF4-FFF2-40B4-BE49-F238E27FC236}">
                <a16:creationId xmlns:a16="http://schemas.microsoft.com/office/drawing/2014/main" id="{3F23D8F0-C33B-AD44-73EA-28CD18871AD7}"/>
              </a:ext>
            </a:extLst>
          </p:cNvPr>
          <p:cNvSpPr txBox="1">
            <a:spLocks/>
          </p:cNvSpPr>
          <p:nvPr/>
        </p:nvSpPr>
        <p:spPr>
          <a:xfrm>
            <a:off x="3428525" y="1758566"/>
            <a:ext cx="10386391" cy="37362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28600" indent="-228600" algn="l">
              <a:lnSpc>
                <a:spcPct val="100000"/>
              </a:lnSpc>
              <a:spcBef>
                <a:spcPts val="600"/>
              </a:spcBef>
              <a:buClr>
                <a:srgbClr val="204568"/>
              </a:buClr>
              <a:buFont typeface="Wingdings" pitchFamily="2" charset="2"/>
              <a:buChar char="§"/>
            </a:pPr>
            <a:r>
              <a:rPr lang="en-US" sz="3200" dirty="0">
                <a:solidFill>
                  <a:schemeClr val="bg2">
                    <a:lumMod val="25000"/>
                  </a:schemeClr>
                </a:solidFill>
                <a:latin typeface="+mj-lt"/>
              </a:rPr>
              <a:t>Basic slide design (32pt, at 1.38)</a:t>
            </a:r>
          </a:p>
          <a:p>
            <a:pPr marL="228600" indent="-228600" algn="l">
              <a:lnSpc>
                <a:spcPct val="100000"/>
              </a:lnSpc>
              <a:spcBef>
                <a:spcPts val="600"/>
              </a:spcBef>
              <a:buClr>
                <a:srgbClr val="204568"/>
              </a:buClr>
              <a:buFont typeface="Wingdings" pitchFamily="2" charset="2"/>
              <a:buChar char="§"/>
            </a:pPr>
            <a:r>
              <a:rPr lang="en-US" sz="3200" dirty="0">
                <a:solidFill>
                  <a:schemeClr val="bg2">
                    <a:lumMod val="25000"/>
                  </a:schemeClr>
                </a:solidFill>
                <a:latin typeface="+mj-lt"/>
              </a:rPr>
              <a:t>Line spacing 1.0/0, .25” left, </a:t>
            </a:r>
          </a:p>
          <a:p>
            <a:pPr marL="228600" indent="-228600" algn="l">
              <a:lnSpc>
                <a:spcPct val="100000"/>
              </a:lnSpc>
              <a:spcBef>
                <a:spcPts val="600"/>
              </a:spcBef>
              <a:buClr>
                <a:srgbClr val="204568"/>
              </a:buClr>
              <a:buFont typeface="Wingdings" pitchFamily="2" charset="2"/>
              <a:buChar char="§"/>
            </a:pPr>
            <a:r>
              <a:rPr lang="en-US" sz="3200" dirty="0">
                <a:solidFill>
                  <a:schemeClr val="bg2">
                    <a:lumMod val="25000"/>
                  </a:schemeClr>
                </a:solidFill>
                <a:latin typeface="+mj-lt"/>
              </a:rPr>
              <a:t>hanging .25” space bf 6 </a:t>
            </a:r>
            <a:r>
              <a:rPr lang="en-US" sz="3200" dirty="0" err="1">
                <a:solidFill>
                  <a:schemeClr val="bg2">
                    <a:lumMod val="25000"/>
                  </a:schemeClr>
                </a:solidFill>
                <a:latin typeface="+mj-lt"/>
              </a:rPr>
              <a:t>pt</a:t>
            </a:r>
            <a:r>
              <a:rPr lang="en-US" sz="3200" dirty="0">
                <a:solidFill>
                  <a:schemeClr val="bg2">
                    <a:lumMod val="25000"/>
                  </a:schemeClr>
                </a:solidFill>
                <a:latin typeface="+mj-lt"/>
              </a:rPr>
              <a:t> .</a:t>
            </a:r>
          </a:p>
          <a:p>
            <a:pPr marL="228600" indent="-228600" algn="l">
              <a:lnSpc>
                <a:spcPct val="100000"/>
              </a:lnSpc>
              <a:spcBef>
                <a:spcPts val="600"/>
              </a:spcBef>
              <a:buClr>
                <a:srgbClr val="204568"/>
              </a:buClr>
              <a:buFont typeface="Wingdings" pitchFamily="2" charset="2"/>
              <a:buChar char="§"/>
            </a:pPr>
            <a:r>
              <a:rPr lang="en-US" sz="3200" dirty="0">
                <a:solidFill>
                  <a:schemeClr val="bg2">
                    <a:lumMod val="25000"/>
                  </a:schemeClr>
                </a:solidFill>
                <a:latin typeface="+mj-lt"/>
              </a:rPr>
              <a:t>To duplicate this slide: Com-shift-D,  or select </a:t>
            </a:r>
            <a:br>
              <a:rPr lang="en-US" sz="3200" dirty="0">
                <a:solidFill>
                  <a:schemeClr val="bg2">
                    <a:lumMod val="25000"/>
                  </a:schemeClr>
                </a:solidFill>
                <a:latin typeface="+mj-lt"/>
              </a:rPr>
            </a:br>
            <a:r>
              <a:rPr lang="en-US" sz="3200" dirty="0">
                <a:solidFill>
                  <a:schemeClr val="bg2">
                    <a:lumMod val="25000"/>
                  </a:schemeClr>
                </a:solidFill>
                <a:latin typeface="+mj-lt"/>
              </a:rPr>
              <a:t>“Duplicate slide” from “Insert” menu.</a:t>
            </a:r>
          </a:p>
          <a:p>
            <a:pPr marL="228600" indent="-228600" algn="l">
              <a:lnSpc>
                <a:spcPct val="100000"/>
              </a:lnSpc>
              <a:spcBef>
                <a:spcPts val="600"/>
              </a:spcBef>
              <a:buClr>
                <a:srgbClr val="204568"/>
              </a:buClr>
              <a:buFont typeface="Wingdings" pitchFamily="2" charset="2"/>
              <a:buChar char="§"/>
            </a:pPr>
            <a:r>
              <a:rPr lang="en-US" sz="3200" dirty="0">
                <a:solidFill>
                  <a:schemeClr val="bg2">
                    <a:lumMod val="25000"/>
                  </a:schemeClr>
                </a:solidFill>
                <a:latin typeface="+mj-lt"/>
              </a:rPr>
              <a:t>Another bullet point. Stop here</a:t>
            </a:r>
          </a:p>
        </p:txBody>
      </p:sp>
      <p:sp>
        <p:nvSpPr>
          <p:cNvPr id="14" name="Content Placeholder 2">
            <a:extLst>
              <a:ext uri="{FF2B5EF4-FFF2-40B4-BE49-F238E27FC236}">
                <a16:creationId xmlns:a16="http://schemas.microsoft.com/office/drawing/2014/main" id="{1F0848B5-5E7E-5339-ED41-8BAC2F6E4464}"/>
              </a:ext>
              <a:ext uri="{C183D7F6-B498-43B3-948B-1728B52AA6E4}">
                <adec:decorative xmlns:adec="http://schemas.microsoft.com/office/drawing/2017/decorative" val="1"/>
              </a:ext>
            </a:extLst>
          </p:cNvPr>
          <p:cNvSpPr txBox="1">
            <a:spLocks/>
          </p:cNvSpPr>
          <p:nvPr/>
        </p:nvSpPr>
        <p:spPr>
          <a:xfrm>
            <a:off x="-19574" y="0"/>
            <a:ext cx="3190703" cy="6858000"/>
          </a:xfrm>
          <a:prstGeom prst="rect">
            <a:avLst/>
          </a:prstGeom>
          <a:solidFill>
            <a:schemeClr val="bg2">
              <a:lumMod val="9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204568"/>
              </a:buClr>
              <a:buFont typeface="Arial" panose="020B0604020202020204" pitchFamily="34" charset="0"/>
              <a:buNone/>
            </a:pPr>
            <a:r>
              <a:rPr lang="en-US" dirty="0">
                <a:solidFill>
                  <a:schemeClr val="bg2">
                    <a:lumMod val="25000"/>
                  </a:schemeClr>
                </a:solidFill>
              </a:rPr>
              <a:t>Picture here</a:t>
            </a:r>
          </a:p>
        </p:txBody>
      </p:sp>
      <p:sp>
        <p:nvSpPr>
          <p:cNvPr id="17" name="Rectangle 16">
            <a:extLst>
              <a:ext uri="{FF2B5EF4-FFF2-40B4-BE49-F238E27FC236}">
                <a16:creationId xmlns:a16="http://schemas.microsoft.com/office/drawing/2014/main" id="{5721327C-94D8-164E-8147-7548D458FB9F}"/>
              </a:ext>
              <a:ext uri="{C183D7F6-B498-43B3-948B-1728B52AA6E4}">
                <adec:decorative xmlns:adec="http://schemas.microsoft.com/office/drawing/2017/decorative" val="1"/>
              </a:ext>
            </a:extLst>
          </p:cNvPr>
          <p:cNvSpPr/>
          <p:nvPr/>
        </p:nvSpPr>
        <p:spPr>
          <a:xfrm>
            <a:off x="4406109" y="514866"/>
            <a:ext cx="3377719" cy="6128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157A640F-2647-7E48-B1B3-D0952D2CE896}"/>
              </a:ext>
              <a:ext uri="{C183D7F6-B498-43B3-948B-1728B52AA6E4}">
                <adec:decorative xmlns:adec="http://schemas.microsoft.com/office/drawing/2017/decorative" val="1"/>
              </a:ext>
            </a:extLst>
          </p:cNvPr>
          <p:cNvSpPr/>
          <p:nvPr/>
        </p:nvSpPr>
        <p:spPr>
          <a:xfrm>
            <a:off x="8013375" y="514866"/>
            <a:ext cx="3377719" cy="6128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082A9631-44CB-9441-B95C-3BF3431EAE12}"/>
              </a:ext>
              <a:ext uri="{C183D7F6-B498-43B3-948B-1728B52AA6E4}">
                <adec:decorative xmlns:adec="http://schemas.microsoft.com/office/drawing/2017/decorative" val="1"/>
              </a:ext>
            </a:extLst>
          </p:cNvPr>
          <p:cNvSpPr/>
          <p:nvPr/>
        </p:nvSpPr>
        <p:spPr>
          <a:xfrm>
            <a:off x="798843" y="514866"/>
            <a:ext cx="3377719" cy="6128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594292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695772D-EA68-7C4A-A7A1-1A4A9E5E76AF}"/>
              </a:ext>
            </a:extLst>
          </p:cNvPr>
          <p:cNvSpPr>
            <a:spLocks noGrp="1"/>
          </p:cNvSpPr>
          <p:nvPr>
            <p:ph type="ctrTitle"/>
          </p:nvPr>
        </p:nvSpPr>
        <p:spPr>
          <a:xfrm>
            <a:off x="818320" y="768334"/>
            <a:ext cx="11373680" cy="365529"/>
          </a:xfrm>
        </p:spPr>
        <p:txBody>
          <a:bodyPr anchor="t">
            <a:noAutofit/>
          </a:bodyPr>
          <a:lstStyle/>
          <a:p>
            <a:pPr algn="l"/>
            <a:r>
              <a:rPr lang="en-US" sz="4400" dirty="0">
                <a:solidFill>
                  <a:srgbClr val="204568"/>
                </a:solidFill>
              </a:rPr>
              <a:t>44 </a:t>
            </a:r>
            <a:r>
              <a:rPr lang="en-US" sz="4400" dirty="0" err="1">
                <a:solidFill>
                  <a:srgbClr val="204568"/>
                </a:solidFill>
              </a:rPr>
              <a:t>pt</a:t>
            </a:r>
            <a:r>
              <a:rPr lang="en-US" sz="4400" dirty="0">
                <a:solidFill>
                  <a:srgbClr val="204568"/>
                </a:solidFill>
              </a:rPr>
              <a:t> Calibri light Headline at 2.38</a:t>
            </a:r>
          </a:p>
        </p:txBody>
      </p:sp>
      <p:sp>
        <p:nvSpPr>
          <p:cNvPr id="6" name="Slide Number Placeholder 14">
            <a:extLst>
              <a:ext uri="{FF2B5EF4-FFF2-40B4-BE49-F238E27FC236}">
                <a16:creationId xmlns:a16="http://schemas.microsoft.com/office/drawing/2014/main" id="{7532FCBC-9AE5-D64A-AC74-DCED5E270362}"/>
              </a:ext>
            </a:extLst>
          </p:cNvPr>
          <p:cNvSpPr>
            <a:spLocks noGrp="1"/>
          </p:cNvSpPr>
          <p:nvPr>
            <p:ph type="sldNum" sz="quarter" idx="12"/>
          </p:nvPr>
        </p:nvSpPr>
        <p:spPr>
          <a:xfrm>
            <a:off x="800101" y="5937124"/>
            <a:ext cx="2681908" cy="365125"/>
          </a:xfrm>
        </p:spPr>
        <p:txBody>
          <a:bodyPr/>
          <a:lstStyle/>
          <a:p>
            <a:pPr algn="l"/>
            <a:fld id="{FCD269E8-D502-1646-9F71-7A4D8306D6E1}" type="slidenum">
              <a:rPr lang="en-US" sz="2400" smtClean="0">
                <a:solidFill>
                  <a:schemeClr val="bg2">
                    <a:lumMod val="90000"/>
                  </a:schemeClr>
                </a:solidFill>
              </a:rPr>
              <a:t>8</a:t>
            </a:fld>
            <a:endParaRPr lang="en-US" sz="2400" dirty="0">
              <a:solidFill>
                <a:schemeClr val="bg2">
                  <a:lumMod val="90000"/>
                </a:schemeClr>
              </a:solidFill>
            </a:endParaRPr>
          </a:p>
        </p:txBody>
      </p:sp>
      <p:pic>
        <p:nvPicPr>
          <p:cNvPr id="3" name="Picture 2" descr="Northern New Mexico College logo">
            <a:extLst>
              <a:ext uri="{FF2B5EF4-FFF2-40B4-BE49-F238E27FC236}">
                <a16:creationId xmlns:a16="http://schemas.microsoft.com/office/drawing/2014/main" id="{2083E9B5-FF82-F543-88AC-64567CEB0462}"/>
              </a:ext>
            </a:extLst>
          </p:cNvPr>
          <p:cNvPicPr>
            <a:picLocks noChangeAspect="1"/>
          </p:cNvPicPr>
          <p:nvPr/>
        </p:nvPicPr>
        <p:blipFill>
          <a:blip r:embed="rId3"/>
          <a:stretch>
            <a:fillRect/>
          </a:stretch>
        </p:blipFill>
        <p:spPr>
          <a:xfrm>
            <a:off x="0" y="5456518"/>
            <a:ext cx="12192000" cy="1412240"/>
          </a:xfrm>
          <a:prstGeom prst="rect">
            <a:avLst/>
          </a:prstGeom>
        </p:spPr>
      </p:pic>
      <p:sp>
        <p:nvSpPr>
          <p:cNvPr id="17" name="Rectangle 16">
            <a:extLst>
              <a:ext uri="{FF2B5EF4-FFF2-40B4-BE49-F238E27FC236}">
                <a16:creationId xmlns:a16="http://schemas.microsoft.com/office/drawing/2014/main" id="{5721327C-94D8-164E-8147-7548D458FB9F}"/>
              </a:ext>
              <a:ext uri="{C183D7F6-B498-43B3-948B-1728B52AA6E4}">
                <adec:decorative xmlns:adec="http://schemas.microsoft.com/office/drawing/2017/decorative" val="1"/>
              </a:ext>
            </a:extLst>
          </p:cNvPr>
          <p:cNvSpPr/>
          <p:nvPr/>
        </p:nvSpPr>
        <p:spPr>
          <a:xfrm>
            <a:off x="4406109" y="514866"/>
            <a:ext cx="3377719" cy="6128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157A640F-2647-7E48-B1B3-D0952D2CE896}"/>
              </a:ext>
              <a:ext uri="{C183D7F6-B498-43B3-948B-1728B52AA6E4}">
                <adec:decorative xmlns:adec="http://schemas.microsoft.com/office/drawing/2017/decorative" val="1"/>
              </a:ext>
            </a:extLst>
          </p:cNvPr>
          <p:cNvSpPr/>
          <p:nvPr/>
        </p:nvSpPr>
        <p:spPr>
          <a:xfrm>
            <a:off x="8013375" y="514866"/>
            <a:ext cx="3377719" cy="6128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082A9631-44CB-9441-B95C-3BF3431EAE12}"/>
              </a:ext>
              <a:ext uri="{C183D7F6-B498-43B3-948B-1728B52AA6E4}">
                <adec:decorative xmlns:adec="http://schemas.microsoft.com/office/drawing/2017/decorative" val="1"/>
              </a:ext>
            </a:extLst>
          </p:cNvPr>
          <p:cNvSpPr/>
          <p:nvPr/>
        </p:nvSpPr>
        <p:spPr>
          <a:xfrm>
            <a:off x="798843" y="514866"/>
            <a:ext cx="3377719" cy="6128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2">
            <a:extLst>
              <a:ext uri="{FF2B5EF4-FFF2-40B4-BE49-F238E27FC236}">
                <a16:creationId xmlns:a16="http://schemas.microsoft.com/office/drawing/2014/main" id="{B24D9480-CA78-1C11-CB24-CF5D77ED5016}"/>
              </a:ext>
            </a:extLst>
          </p:cNvPr>
          <p:cNvSpPr txBox="1">
            <a:spLocks/>
          </p:cNvSpPr>
          <p:nvPr/>
        </p:nvSpPr>
        <p:spPr>
          <a:xfrm>
            <a:off x="12511555" y="2105165"/>
            <a:ext cx="10980080" cy="37362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buClr>
                <a:srgbClr val="204568"/>
              </a:buClr>
              <a:buFont typeface="Wingdings" pitchFamily="2" charset="2"/>
              <a:buChar char="§"/>
            </a:pPr>
            <a:r>
              <a:rPr lang="en-US" sz="3200" dirty="0">
                <a:solidFill>
                  <a:schemeClr val="bg2">
                    <a:lumMod val="25000"/>
                  </a:schemeClr>
                </a:solidFill>
              </a:rPr>
              <a:t>Emphasize teaching and lab facilities.</a:t>
            </a:r>
          </a:p>
          <a:p>
            <a:pPr algn="l">
              <a:lnSpc>
                <a:spcPct val="100000"/>
              </a:lnSpc>
              <a:buClr>
                <a:srgbClr val="204568"/>
              </a:buClr>
              <a:buFont typeface="Wingdings" pitchFamily="2" charset="2"/>
              <a:buChar char="§"/>
            </a:pPr>
            <a:r>
              <a:rPr lang="en-US" sz="3200" dirty="0">
                <a:solidFill>
                  <a:schemeClr val="bg2">
                    <a:lumMod val="25000"/>
                  </a:schemeClr>
                </a:solidFill>
                <a:latin typeface="+mj-lt"/>
              </a:rPr>
              <a:t>Evaluate and assess current status of buildings.</a:t>
            </a:r>
          </a:p>
          <a:p>
            <a:pPr algn="l">
              <a:lnSpc>
                <a:spcPct val="100000"/>
              </a:lnSpc>
              <a:buClr>
                <a:srgbClr val="204568"/>
              </a:buClr>
              <a:buFont typeface="Wingdings" pitchFamily="2" charset="2"/>
              <a:buChar char="§"/>
            </a:pPr>
            <a:r>
              <a:rPr lang="en-US" sz="3200" dirty="0">
                <a:solidFill>
                  <a:schemeClr val="bg2">
                    <a:lumMod val="25000"/>
                  </a:schemeClr>
                </a:solidFill>
                <a:latin typeface="+mj-lt"/>
              </a:rPr>
              <a:t>Review additional needs for providing high-quality programs</a:t>
            </a:r>
          </a:p>
          <a:p>
            <a:pPr algn="l">
              <a:lnSpc>
                <a:spcPct val="100000"/>
              </a:lnSpc>
              <a:buClr>
                <a:srgbClr val="204568"/>
              </a:buClr>
              <a:buFont typeface="Wingdings" pitchFamily="2" charset="2"/>
              <a:buChar char="§"/>
            </a:pPr>
            <a:r>
              <a:rPr lang="en-US" sz="3200" dirty="0">
                <a:solidFill>
                  <a:schemeClr val="bg2">
                    <a:lumMod val="25000"/>
                  </a:schemeClr>
                </a:solidFill>
                <a:latin typeface="+mj-lt"/>
              </a:rPr>
              <a:t>Estimate budget required for each stage.</a:t>
            </a:r>
          </a:p>
        </p:txBody>
      </p:sp>
      <p:sp>
        <p:nvSpPr>
          <p:cNvPr id="13" name="Content Placeholder 2">
            <a:extLst>
              <a:ext uri="{FF2B5EF4-FFF2-40B4-BE49-F238E27FC236}">
                <a16:creationId xmlns:a16="http://schemas.microsoft.com/office/drawing/2014/main" id="{3F23D8F0-C33B-AD44-73EA-28CD18871AD7}"/>
              </a:ext>
            </a:extLst>
          </p:cNvPr>
          <p:cNvSpPr txBox="1">
            <a:spLocks/>
          </p:cNvSpPr>
          <p:nvPr/>
        </p:nvSpPr>
        <p:spPr>
          <a:xfrm>
            <a:off x="815091" y="1796666"/>
            <a:ext cx="4658609" cy="37362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28600" indent="-228600" algn="l">
              <a:lnSpc>
                <a:spcPct val="100000"/>
              </a:lnSpc>
              <a:spcBef>
                <a:spcPts val="600"/>
              </a:spcBef>
              <a:buClr>
                <a:srgbClr val="204568"/>
              </a:buClr>
              <a:buFont typeface="Wingdings" pitchFamily="2" charset="2"/>
              <a:buChar char="§"/>
            </a:pPr>
            <a:r>
              <a:rPr lang="en-US" sz="2800" dirty="0">
                <a:solidFill>
                  <a:schemeClr val="bg2">
                    <a:lumMod val="25000"/>
                  </a:schemeClr>
                </a:solidFill>
                <a:latin typeface="+mj-lt"/>
              </a:rPr>
              <a:t>This is a simple basic branded slide design (28pt, at 1.38)</a:t>
            </a:r>
          </a:p>
          <a:p>
            <a:pPr marL="228600" indent="-228600" algn="l">
              <a:lnSpc>
                <a:spcPct val="100000"/>
              </a:lnSpc>
              <a:spcBef>
                <a:spcPts val="600"/>
              </a:spcBef>
              <a:buClr>
                <a:srgbClr val="204568"/>
              </a:buClr>
              <a:buFont typeface="Wingdings" pitchFamily="2" charset="2"/>
              <a:buChar char="§"/>
            </a:pPr>
            <a:r>
              <a:rPr lang="en-US" sz="2800" dirty="0">
                <a:solidFill>
                  <a:schemeClr val="bg2">
                    <a:lumMod val="25000"/>
                  </a:schemeClr>
                </a:solidFill>
                <a:latin typeface="+mj-lt"/>
              </a:rPr>
              <a:t>Line spacing 1.0/0, .25” left, hanging .25” space bf 6pt .</a:t>
            </a:r>
          </a:p>
          <a:p>
            <a:pPr marL="228600" indent="-228600" algn="l">
              <a:lnSpc>
                <a:spcPct val="100000"/>
              </a:lnSpc>
              <a:spcBef>
                <a:spcPts val="600"/>
              </a:spcBef>
              <a:buClr>
                <a:srgbClr val="204568"/>
              </a:buClr>
              <a:buFont typeface="Wingdings" pitchFamily="2" charset="2"/>
              <a:buChar char="§"/>
            </a:pPr>
            <a:r>
              <a:rPr lang="en-US" sz="2800" dirty="0">
                <a:solidFill>
                  <a:schemeClr val="bg2">
                    <a:lumMod val="25000"/>
                  </a:schemeClr>
                </a:solidFill>
                <a:latin typeface="+mj-lt"/>
              </a:rPr>
              <a:t>Another bullet point</a:t>
            </a:r>
          </a:p>
          <a:p>
            <a:pPr marL="228600" indent="-228600" algn="l">
              <a:lnSpc>
                <a:spcPct val="100000"/>
              </a:lnSpc>
              <a:spcBef>
                <a:spcPts val="600"/>
              </a:spcBef>
              <a:buClr>
                <a:srgbClr val="204568"/>
              </a:buClr>
              <a:buFont typeface="Wingdings" pitchFamily="2" charset="2"/>
              <a:buChar char="§"/>
            </a:pPr>
            <a:r>
              <a:rPr lang="en-US" sz="2800" dirty="0">
                <a:solidFill>
                  <a:schemeClr val="bg2">
                    <a:lumMod val="25000"/>
                  </a:schemeClr>
                </a:solidFill>
                <a:latin typeface="+mj-lt"/>
              </a:rPr>
              <a:t>Stop here! Go to another slide if you have more text.</a:t>
            </a:r>
          </a:p>
        </p:txBody>
      </p:sp>
      <p:sp>
        <p:nvSpPr>
          <p:cNvPr id="14" name="Content Placeholder 2">
            <a:extLst>
              <a:ext uri="{FF2B5EF4-FFF2-40B4-BE49-F238E27FC236}">
                <a16:creationId xmlns:a16="http://schemas.microsoft.com/office/drawing/2014/main" id="{75BCF75B-91E9-A686-F54D-3B55B46AAB23}"/>
              </a:ext>
            </a:extLst>
          </p:cNvPr>
          <p:cNvSpPr txBox="1">
            <a:spLocks/>
          </p:cNvSpPr>
          <p:nvPr/>
        </p:nvSpPr>
        <p:spPr>
          <a:xfrm>
            <a:off x="6206191" y="1560858"/>
            <a:ext cx="5982580" cy="3493742"/>
          </a:xfrm>
          <a:prstGeom prst="rect">
            <a:avLst/>
          </a:prstGeom>
          <a:solidFill>
            <a:schemeClr val="bg2">
              <a:lumMod val="9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204568"/>
              </a:buClr>
              <a:buFont typeface="Arial" panose="020B0604020202020204" pitchFamily="34" charset="0"/>
              <a:buNone/>
            </a:pPr>
            <a:r>
              <a:rPr lang="en-US" dirty="0">
                <a:solidFill>
                  <a:schemeClr val="bg2">
                    <a:lumMod val="25000"/>
                  </a:schemeClr>
                </a:solidFill>
              </a:rPr>
              <a:t>Picture here</a:t>
            </a:r>
          </a:p>
        </p:txBody>
      </p:sp>
    </p:spTree>
    <p:extLst>
      <p:ext uri="{BB962C8B-B14F-4D97-AF65-F5344CB8AC3E}">
        <p14:creationId xmlns:p14="http://schemas.microsoft.com/office/powerpoint/2010/main" val="963492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AF06C-DB1D-2A4F-9B98-A8D987BB2BEF}"/>
              </a:ext>
            </a:extLst>
          </p:cNvPr>
          <p:cNvSpPr>
            <a:spLocks noGrp="1"/>
          </p:cNvSpPr>
          <p:nvPr>
            <p:ph type="title"/>
          </p:nvPr>
        </p:nvSpPr>
        <p:spPr>
          <a:xfrm>
            <a:off x="811543" y="766995"/>
            <a:ext cx="10515600" cy="1325563"/>
          </a:xfrm>
        </p:spPr>
        <p:txBody>
          <a:bodyPr anchor="t">
            <a:normAutofit/>
          </a:bodyPr>
          <a:lstStyle/>
          <a:p>
            <a:r>
              <a:rPr lang="en-US" dirty="0">
                <a:solidFill>
                  <a:srgbClr val="204568"/>
                </a:solidFill>
              </a:rPr>
              <a:t>44 </a:t>
            </a:r>
            <a:r>
              <a:rPr lang="en-US" dirty="0" err="1">
                <a:solidFill>
                  <a:srgbClr val="204568"/>
                </a:solidFill>
              </a:rPr>
              <a:t>pt</a:t>
            </a:r>
            <a:r>
              <a:rPr lang="en-US" dirty="0">
                <a:solidFill>
                  <a:srgbClr val="204568"/>
                </a:solidFill>
              </a:rPr>
              <a:t> Calibri light Headline at 2.38</a:t>
            </a:r>
            <a:endParaRPr lang="en-US" dirty="0">
              <a:solidFill>
                <a:srgbClr val="204568"/>
              </a:solidFill>
              <a:cs typeface="Calibri" panose="020F0502020204030204" pitchFamily="34" charset="0"/>
            </a:endParaRPr>
          </a:p>
        </p:txBody>
      </p:sp>
      <p:sp>
        <p:nvSpPr>
          <p:cNvPr id="3" name="Content Placeholder 2">
            <a:extLst>
              <a:ext uri="{FF2B5EF4-FFF2-40B4-BE49-F238E27FC236}">
                <a16:creationId xmlns:a16="http://schemas.microsoft.com/office/drawing/2014/main" id="{1DC48220-38DA-724B-96FA-099953E7FC01}"/>
              </a:ext>
            </a:extLst>
          </p:cNvPr>
          <p:cNvSpPr>
            <a:spLocks noGrp="1"/>
          </p:cNvSpPr>
          <p:nvPr>
            <p:ph idx="1"/>
          </p:nvPr>
        </p:nvSpPr>
        <p:spPr>
          <a:xfrm>
            <a:off x="804417" y="1848400"/>
            <a:ext cx="8792205" cy="3736284"/>
          </a:xfrm>
        </p:spPr>
        <p:txBody>
          <a:bodyPr>
            <a:noAutofit/>
          </a:bodyPr>
          <a:lstStyle/>
          <a:p>
            <a:pPr>
              <a:lnSpc>
                <a:spcPct val="100000"/>
              </a:lnSpc>
              <a:spcBef>
                <a:spcPts val="600"/>
              </a:spcBef>
              <a:buClr>
                <a:srgbClr val="204568"/>
              </a:buClr>
              <a:buSzPct val="100000"/>
              <a:buFont typeface="Wingdings" pitchFamily="2" charset="2"/>
              <a:buChar char="§"/>
            </a:pPr>
            <a:r>
              <a:rPr lang="en-US" sz="3200" b="1" dirty="0">
                <a:latin typeface="+mj-lt"/>
              </a:rPr>
              <a:t>Bullet one </a:t>
            </a:r>
            <a:r>
              <a:rPr lang="en-US" sz="3200" dirty="0">
                <a:latin typeface="+mj-lt"/>
              </a:rPr>
              <a:t>– Content here</a:t>
            </a:r>
          </a:p>
          <a:p>
            <a:pPr>
              <a:lnSpc>
                <a:spcPct val="100000"/>
              </a:lnSpc>
              <a:spcBef>
                <a:spcPts val="600"/>
              </a:spcBef>
              <a:buClr>
                <a:srgbClr val="204568"/>
              </a:buClr>
              <a:buSzPct val="100000"/>
              <a:buFont typeface="Wingdings" pitchFamily="2" charset="2"/>
              <a:buChar char="§"/>
            </a:pPr>
            <a:r>
              <a:rPr lang="en-US" sz="3200" b="1" dirty="0">
                <a:latin typeface="+mj-lt"/>
              </a:rPr>
              <a:t>Bullet Two</a:t>
            </a:r>
            <a:r>
              <a:rPr lang="en-US" sz="3200" dirty="0">
                <a:latin typeface="+mj-lt"/>
              </a:rPr>
              <a:t> – Content here</a:t>
            </a:r>
          </a:p>
          <a:p>
            <a:pPr>
              <a:lnSpc>
                <a:spcPct val="100000"/>
              </a:lnSpc>
              <a:spcBef>
                <a:spcPts val="600"/>
              </a:spcBef>
              <a:buClr>
                <a:srgbClr val="204568"/>
              </a:buClr>
              <a:buSzPct val="100000"/>
              <a:buFont typeface="Wingdings" pitchFamily="2" charset="2"/>
              <a:buChar char="§"/>
            </a:pPr>
            <a:r>
              <a:rPr lang="en-US" sz="3200" b="1" dirty="0">
                <a:latin typeface="+mj-lt"/>
              </a:rPr>
              <a:t>Bullet Three</a:t>
            </a:r>
            <a:r>
              <a:rPr lang="en-US" sz="3200" dirty="0">
                <a:latin typeface="+mj-lt"/>
              </a:rPr>
              <a:t> – Content here</a:t>
            </a:r>
          </a:p>
          <a:p>
            <a:pPr>
              <a:lnSpc>
                <a:spcPct val="100000"/>
              </a:lnSpc>
              <a:spcBef>
                <a:spcPts val="600"/>
              </a:spcBef>
              <a:buClr>
                <a:srgbClr val="204568"/>
              </a:buClr>
              <a:buSzPct val="100000"/>
              <a:buFont typeface="Wingdings" pitchFamily="2" charset="2"/>
              <a:buChar char="§"/>
            </a:pPr>
            <a:r>
              <a:rPr lang="en-US" sz="3200" b="1" dirty="0">
                <a:latin typeface="+mj-lt"/>
              </a:rPr>
              <a:t>Bullet Four</a:t>
            </a:r>
            <a:r>
              <a:rPr lang="en-US" sz="3200" dirty="0">
                <a:latin typeface="+mj-lt"/>
              </a:rPr>
              <a:t> – Content here</a:t>
            </a:r>
          </a:p>
          <a:p>
            <a:pPr>
              <a:lnSpc>
                <a:spcPct val="100000"/>
              </a:lnSpc>
              <a:spcBef>
                <a:spcPts val="600"/>
              </a:spcBef>
              <a:buClr>
                <a:srgbClr val="204568"/>
              </a:buClr>
              <a:buSzPct val="100000"/>
              <a:buFont typeface="Wingdings" pitchFamily="2" charset="2"/>
              <a:buChar char="§"/>
            </a:pPr>
            <a:r>
              <a:rPr lang="en-US" sz="3200" b="1" dirty="0">
                <a:latin typeface="+mj-lt"/>
              </a:rPr>
              <a:t>Bullet Five</a:t>
            </a:r>
            <a:r>
              <a:rPr lang="en-US" sz="3200" dirty="0">
                <a:latin typeface="+mj-lt"/>
              </a:rPr>
              <a:t> – Content here</a:t>
            </a:r>
          </a:p>
          <a:p>
            <a:pPr>
              <a:lnSpc>
                <a:spcPts val="3000"/>
              </a:lnSpc>
              <a:buClr>
                <a:srgbClr val="204568"/>
              </a:buClr>
              <a:buFont typeface="Wingdings" pitchFamily="2" charset="2"/>
              <a:buChar char="§"/>
            </a:pPr>
            <a:endParaRPr lang="en-US" sz="3200" dirty="0">
              <a:solidFill>
                <a:schemeClr val="bg2">
                  <a:lumMod val="25000"/>
                </a:schemeClr>
              </a:solidFill>
              <a:latin typeface="+mj-lt"/>
            </a:endParaRPr>
          </a:p>
        </p:txBody>
      </p:sp>
      <p:sp>
        <p:nvSpPr>
          <p:cNvPr id="15" name="Slide Number Placeholder 14">
            <a:extLst>
              <a:ext uri="{FF2B5EF4-FFF2-40B4-BE49-F238E27FC236}">
                <a16:creationId xmlns:a16="http://schemas.microsoft.com/office/drawing/2014/main" id="{1D02632B-4029-0048-ACDC-7DD88479412C}"/>
              </a:ext>
            </a:extLst>
          </p:cNvPr>
          <p:cNvSpPr>
            <a:spLocks noGrp="1"/>
          </p:cNvSpPr>
          <p:nvPr>
            <p:ph type="sldNum" sz="quarter" idx="12"/>
          </p:nvPr>
        </p:nvSpPr>
        <p:spPr>
          <a:xfrm>
            <a:off x="804672" y="5937124"/>
            <a:ext cx="2527851" cy="365125"/>
          </a:xfrm>
        </p:spPr>
        <p:txBody>
          <a:bodyPr/>
          <a:lstStyle/>
          <a:p>
            <a:pPr algn="l"/>
            <a:fld id="{FCD269E8-D502-1646-9F71-7A4D8306D6E1}" type="slidenum">
              <a:rPr lang="en-US" sz="2400" smtClean="0"/>
              <a:t>9</a:t>
            </a:fld>
            <a:endParaRPr lang="en-US" sz="2400" dirty="0"/>
          </a:p>
        </p:txBody>
      </p:sp>
      <p:pic>
        <p:nvPicPr>
          <p:cNvPr id="8" name="Picture 7" descr="Northern New Mexico College logo">
            <a:extLst>
              <a:ext uri="{FF2B5EF4-FFF2-40B4-BE49-F238E27FC236}">
                <a16:creationId xmlns:a16="http://schemas.microsoft.com/office/drawing/2014/main" id="{8B12A7CB-1B7A-E841-8128-4C663D339976}"/>
              </a:ext>
            </a:extLst>
          </p:cNvPr>
          <p:cNvPicPr>
            <a:picLocks noChangeAspect="1"/>
          </p:cNvPicPr>
          <p:nvPr/>
        </p:nvPicPr>
        <p:blipFill>
          <a:blip r:embed="rId3"/>
          <a:stretch>
            <a:fillRect/>
          </a:stretch>
        </p:blipFill>
        <p:spPr>
          <a:xfrm>
            <a:off x="7645400" y="5682369"/>
            <a:ext cx="4095750" cy="810505"/>
          </a:xfrm>
          <a:prstGeom prst="rect">
            <a:avLst/>
          </a:prstGeom>
        </p:spPr>
      </p:pic>
      <p:sp>
        <p:nvSpPr>
          <p:cNvPr id="14" name="Rectangle 13">
            <a:extLst>
              <a:ext uri="{FF2B5EF4-FFF2-40B4-BE49-F238E27FC236}">
                <a16:creationId xmlns:a16="http://schemas.microsoft.com/office/drawing/2014/main" id="{99B4B2A5-91F4-6247-A12E-FA618963FAAA}"/>
              </a:ext>
              <a:ext uri="{C183D7F6-B498-43B3-948B-1728B52AA6E4}">
                <adec:decorative xmlns:adec="http://schemas.microsoft.com/office/drawing/2017/decorative" val="1"/>
              </a:ext>
            </a:extLst>
          </p:cNvPr>
          <p:cNvSpPr/>
          <p:nvPr/>
        </p:nvSpPr>
        <p:spPr>
          <a:xfrm>
            <a:off x="4406109" y="514866"/>
            <a:ext cx="3377719" cy="6128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92FDDC01-90EA-9C4A-8D4D-49ED83A54180}"/>
              </a:ext>
              <a:ext uri="{C183D7F6-B498-43B3-948B-1728B52AA6E4}">
                <adec:decorative xmlns:adec="http://schemas.microsoft.com/office/drawing/2017/decorative" val="1"/>
              </a:ext>
            </a:extLst>
          </p:cNvPr>
          <p:cNvSpPr/>
          <p:nvPr/>
        </p:nvSpPr>
        <p:spPr>
          <a:xfrm>
            <a:off x="8013375" y="514866"/>
            <a:ext cx="3377719" cy="6128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4CD0B1A0-F085-C041-9CA8-0CA902ADB544}"/>
              </a:ext>
              <a:ext uri="{C183D7F6-B498-43B3-948B-1728B52AA6E4}">
                <adec:decorative xmlns:adec="http://schemas.microsoft.com/office/drawing/2017/decorative" val="1"/>
              </a:ext>
            </a:extLst>
          </p:cNvPr>
          <p:cNvSpPr/>
          <p:nvPr/>
        </p:nvSpPr>
        <p:spPr>
          <a:xfrm>
            <a:off x="798843" y="514866"/>
            <a:ext cx="3377719" cy="6128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964563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3657</TotalTime>
  <Words>494</Words>
  <Application>Microsoft Macintosh PowerPoint</Application>
  <PresentationFormat>Widescreen</PresentationFormat>
  <Paragraphs>79</Paragraphs>
  <Slides>10</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Wingdings</vt:lpstr>
      <vt:lpstr>Office Theme</vt:lpstr>
      <vt:lpstr>PowerPoint Presentation</vt:lpstr>
      <vt:lpstr>PowerPoint Presentation</vt:lpstr>
      <vt:lpstr>48 pt Alt Cover or  Section head (1.5)</vt:lpstr>
      <vt:lpstr>48 pt Alt Cover or Section head (1.5)</vt:lpstr>
      <vt:lpstr>44 pt Calibri light Headline at 2.38</vt:lpstr>
      <vt:lpstr>44 pt Calibri light Headline at 2.38</vt:lpstr>
      <vt:lpstr>44 pt Calibri light Head at 2.38</vt:lpstr>
      <vt:lpstr>44 pt Calibri light Headline at 2.38</vt:lpstr>
      <vt:lpstr>44 pt Calibri light Headline at 2.38</vt:lpstr>
      <vt:lpstr>Q &amp; A with the Presenters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Sandy Krolick</dc:creator>
  <cp:lastModifiedBy>Arin McKenna</cp:lastModifiedBy>
  <cp:revision>603</cp:revision>
  <cp:lastPrinted>2022-03-22T16:07:06Z</cp:lastPrinted>
  <dcterms:created xsi:type="dcterms:W3CDTF">2022-01-17T21:38:16Z</dcterms:created>
  <dcterms:modified xsi:type="dcterms:W3CDTF">2025-02-27T22:39:01Z</dcterms:modified>
</cp:coreProperties>
</file>